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 id="2147483670" r:id="rId5"/>
    <p:sldMasterId id="2147483677" r:id="rId6"/>
  </p:sldMasterIdLst>
  <p:sldIdLst>
    <p:sldId id="256" r:id="rId7"/>
    <p:sldId id="257" r:id="rId8"/>
    <p:sldId id="262" r:id="rId9"/>
    <p:sldId id="258" r:id="rId10"/>
    <p:sldId id="259" r:id="rId11"/>
    <p:sldId id="263" r:id="rId12"/>
    <p:sldId id="26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95" autoAdjust="0"/>
  </p:normalViewPr>
  <p:slideViewPr>
    <p:cSldViewPr snapToGrid="0" snapToObjects="1">
      <p:cViewPr varScale="1">
        <p:scale>
          <a:sx n="115" d="100"/>
          <a:sy n="115" d="100"/>
        </p:scale>
        <p:origin x="147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Cover Title Slide">
    <p:spTree>
      <p:nvGrpSpPr>
        <p:cNvPr id="1" name=""/>
        <p:cNvGrpSpPr/>
        <p:nvPr/>
      </p:nvGrpSpPr>
      <p:grpSpPr>
        <a:xfrm>
          <a:off x="0" y="0"/>
          <a:ext cx="0" cy="0"/>
          <a:chOff x="0" y="0"/>
          <a:chExt cx="0" cy="0"/>
        </a:xfrm>
      </p:grpSpPr>
      <p:pic>
        <p:nvPicPr>
          <p:cNvPr id="7" name="Picture 6" descr="Bird-Logo-White.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200"/>
            <a:ext cx="9144000" cy="5658928"/>
          </a:xfrm>
          <a:prstGeom prst="rect">
            <a:avLst/>
          </a:prstGeom>
        </p:spPr>
      </p:pic>
    </p:spTree>
    <p:extLst>
      <p:ext uri="{BB962C8B-B14F-4D97-AF65-F5344CB8AC3E}">
        <p14:creationId xmlns:p14="http://schemas.microsoft.com/office/powerpoint/2010/main" val="1136909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14"/>
          <p:cNvSpPr>
            <a:spLocks noGrp="1"/>
          </p:cNvSpPr>
          <p:nvPr>
            <p:ph type="body" sz="quarter" idx="10" hasCustomPrompt="1"/>
          </p:nvPr>
        </p:nvSpPr>
        <p:spPr>
          <a:xfrm>
            <a:off x="457204" y="1245141"/>
            <a:ext cx="8040687" cy="4970128"/>
          </a:xfrm>
          <a:prstGeom prst="rect">
            <a:avLst/>
          </a:prstGeom>
        </p:spPr>
        <p:txBody>
          <a:bodyPr lIns="0" tIns="0" rIns="0" bIns="0">
            <a:normAutofit/>
          </a:bodyPr>
          <a:lstStyle>
            <a:lvl1pPr marL="0" indent="0">
              <a:spcBef>
                <a:spcPts val="0"/>
              </a:spcBef>
              <a:buNone/>
              <a:defRPr sz="1800">
                <a:latin typeface="Myriad Pro"/>
              </a:defRPr>
            </a:lvl1pPr>
          </a:lstStyle>
          <a:p>
            <a:pPr lvl="0"/>
            <a:r>
              <a:rPr lang="en-US" dirty="0"/>
              <a:t>Paragraph</a:t>
            </a:r>
          </a:p>
        </p:txBody>
      </p:sp>
      <p:sp>
        <p:nvSpPr>
          <p:cNvPr id="5" name="Text Placeholder 2"/>
          <p:cNvSpPr>
            <a:spLocks noGrp="1"/>
          </p:cNvSpPr>
          <p:nvPr>
            <p:ph type="body" sz="quarter" idx="11" hasCustomPrompt="1"/>
          </p:nvPr>
        </p:nvSpPr>
        <p:spPr>
          <a:xfrm>
            <a:off x="271869" y="69083"/>
            <a:ext cx="7199313" cy="909735"/>
          </a:xfrm>
          <a:prstGeom prst="rect">
            <a:avLst/>
          </a:prstGeom>
        </p:spPr>
        <p:txBody>
          <a:bodyPr vert="horz"/>
          <a:lstStyle>
            <a:lvl1pPr marL="0" indent="0">
              <a:buNone/>
              <a:defRPr sz="3600" b="1">
                <a:solidFill>
                  <a:schemeClr val="bg1"/>
                </a:solidFill>
                <a:latin typeface="Myriad Pro Cond"/>
                <a:cs typeface="Myriad Pro Cond"/>
              </a:defRPr>
            </a:lvl1pPr>
          </a:lstStyle>
          <a:p>
            <a:pPr lvl="0"/>
            <a:r>
              <a:rPr lang="en-US" dirty="0"/>
              <a:t>Header Text</a:t>
            </a:r>
          </a:p>
        </p:txBody>
      </p:sp>
    </p:spTree>
    <p:extLst>
      <p:ext uri="{BB962C8B-B14F-4D97-AF65-F5344CB8AC3E}">
        <p14:creationId xmlns:p14="http://schemas.microsoft.com/office/powerpoint/2010/main" val="4242861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646538" y="1352163"/>
            <a:ext cx="8023875" cy="1105893"/>
          </a:xfrm>
          <a:prstGeom prst="rect">
            <a:avLst/>
          </a:prstGeom>
        </p:spPr>
        <p:txBody>
          <a:bodyPr tIns="0"/>
          <a:lstStyle>
            <a:lvl1pPr marL="0" marR="0" indent="0" algn="l" defTabSz="457189" rtl="0" eaLnBrk="1" fontAlgn="auto" latinLnBrk="0" hangingPunct="1">
              <a:lnSpc>
                <a:spcPct val="100000"/>
              </a:lnSpc>
              <a:spcBef>
                <a:spcPct val="20000"/>
              </a:spcBef>
              <a:spcAft>
                <a:spcPts val="0"/>
              </a:spcAft>
              <a:buClrTx/>
              <a:buSzTx/>
              <a:buFont typeface="Arial"/>
              <a:buNone/>
              <a:tabLst/>
              <a:defRPr sz="2400">
                <a:solidFill>
                  <a:schemeClr val="accent6"/>
                </a:solidFill>
                <a:latin typeface="Myriad Pro"/>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a:p>
            <a:r>
              <a:rPr lang="en-US" dirty="0"/>
              <a:t>Click to edit Master subtitle style</a:t>
            </a:r>
          </a:p>
        </p:txBody>
      </p:sp>
      <p:cxnSp>
        <p:nvCxnSpPr>
          <p:cNvPr id="16" name="Straight Connector 15"/>
          <p:cNvCxnSpPr/>
          <p:nvPr userDrawn="1"/>
        </p:nvCxnSpPr>
        <p:spPr>
          <a:xfrm>
            <a:off x="563551" y="1417639"/>
            <a:ext cx="0" cy="963779"/>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7" name="Text Placeholder 14"/>
          <p:cNvSpPr>
            <a:spLocks noGrp="1"/>
          </p:cNvSpPr>
          <p:nvPr>
            <p:ph type="body" sz="quarter" idx="10" hasCustomPrompt="1"/>
          </p:nvPr>
        </p:nvSpPr>
        <p:spPr>
          <a:xfrm>
            <a:off x="563555" y="2644254"/>
            <a:ext cx="8040687" cy="1540933"/>
          </a:xfrm>
          <a:prstGeom prst="rect">
            <a:avLst/>
          </a:prstGeom>
        </p:spPr>
        <p:txBody>
          <a:bodyPr lIns="0" tIns="0" rIns="0" bIns="0">
            <a:normAutofit/>
          </a:bodyPr>
          <a:lstStyle>
            <a:lvl1pPr marL="0" indent="0">
              <a:spcBef>
                <a:spcPts val="0"/>
              </a:spcBef>
              <a:buNone/>
              <a:defRPr sz="1800">
                <a:latin typeface="Myriad Pro"/>
              </a:defRPr>
            </a:lvl1pPr>
          </a:lstStyle>
          <a:p>
            <a:pPr lvl="0"/>
            <a:r>
              <a:rPr lang="en-US" dirty="0"/>
              <a:t>Paragraph</a:t>
            </a:r>
          </a:p>
        </p:txBody>
      </p:sp>
      <p:sp>
        <p:nvSpPr>
          <p:cNvPr id="18" name="Picture Placeholder 16"/>
          <p:cNvSpPr>
            <a:spLocks noGrp="1"/>
          </p:cNvSpPr>
          <p:nvPr>
            <p:ph type="pic" sz="quarter" idx="11"/>
          </p:nvPr>
        </p:nvSpPr>
        <p:spPr>
          <a:xfrm>
            <a:off x="563567" y="4402673"/>
            <a:ext cx="8040687" cy="2063751"/>
          </a:xfrm>
          <a:prstGeom prst="rect">
            <a:avLst/>
          </a:prstGeom>
        </p:spPr>
        <p:txBody>
          <a:bodyPr/>
          <a:lstStyle>
            <a:lvl1pPr marL="0" indent="0">
              <a:buNone/>
              <a:defRPr>
                <a:latin typeface="Myriad Pro"/>
              </a:defRPr>
            </a:lvl1pPr>
          </a:lstStyle>
          <a:p>
            <a:endParaRPr lang="en-US" dirty="0"/>
          </a:p>
        </p:txBody>
      </p:sp>
      <p:sp>
        <p:nvSpPr>
          <p:cNvPr id="9" name="Text Placeholder 2"/>
          <p:cNvSpPr>
            <a:spLocks noGrp="1"/>
          </p:cNvSpPr>
          <p:nvPr>
            <p:ph type="body" sz="quarter" idx="12" hasCustomPrompt="1"/>
          </p:nvPr>
        </p:nvSpPr>
        <p:spPr>
          <a:xfrm>
            <a:off x="271869" y="69083"/>
            <a:ext cx="7199313" cy="909735"/>
          </a:xfrm>
          <a:prstGeom prst="rect">
            <a:avLst/>
          </a:prstGeom>
        </p:spPr>
        <p:txBody>
          <a:bodyPr vert="horz"/>
          <a:lstStyle>
            <a:lvl1pPr marL="0" indent="0">
              <a:buNone/>
              <a:defRPr sz="3600" b="1">
                <a:solidFill>
                  <a:schemeClr val="bg1"/>
                </a:solidFill>
                <a:latin typeface="Myriad Pro Cond"/>
                <a:cs typeface="Myriad Pro Cond"/>
              </a:defRPr>
            </a:lvl1pPr>
          </a:lstStyle>
          <a:p>
            <a:pPr lvl="0"/>
            <a:r>
              <a:rPr lang="en-US" dirty="0"/>
              <a:t>Header Text</a:t>
            </a:r>
          </a:p>
        </p:txBody>
      </p:sp>
    </p:spTree>
    <p:extLst>
      <p:ext uri="{BB962C8B-B14F-4D97-AF65-F5344CB8AC3E}">
        <p14:creationId xmlns:p14="http://schemas.microsoft.com/office/powerpoint/2010/main" val="312591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646538" y="1352164"/>
            <a:ext cx="8023875" cy="715176"/>
          </a:xfrm>
          <a:prstGeom prst="rect">
            <a:avLst/>
          </a:prstGeom>
        </p:spPr>
        <p:txBody>
          <a:bodyPr tIns="0"/>
          <a:lstStyle>
            <a:lvl1pPr marL="0" marR="0" indent="0" algn="l" defTabSz="457189" rtl="0" eaLnBrk="1" fontAlgn="auto" latinLnBrk="0" hangingPunct="1">
              <a:lnSpc>
                <a:spcPct val="100000"/>
              </a:lnSpc>
              <a:spcBef>
                <a:spcPct val="20000"/>
              </a:spcBef>
              <a:spcAft>
                <a:spcPts val="0"/>
              </a:spcAft>
              <a:buClrTx/>
              <a:buSzTx/>
              <a:buFont typeface="Arial"/>
              <a:buNone/>
              <a:tabLst/>
              <a:defRPr sz="2400">
                <a:solidFill>
                  <a:schemeClr val="accent6"/>
                </a:solidFill>
                <a:latin typeface="Myriad Pro"/>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cxnSp>
        <p:nvCxnSpPr>
          <p:cNvPr id="16" name="Straight Connector 15"/>
          <p:cNvCxnSpPr>
            <a:cxnSpLocks/>
          </p:cNvCxnSpPr>
          <p:nvPr userDrawn="1"/>
        </p:nvCxnSpPr>
        <p:spPr>
          <a:xfrm>
            <a:off x="563551" y="1338127"/>
            <a:ext cx="0" cy="543683"/>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7" name="Text Placeholder 14"/>
          <p:cNvSpPr>
            <a:spLocks noGrp="1"/>
          </p:cNvSpPr>
          <p:nvPr>
            <p:ph type="body" sz="quarter" idx="10" hasCustomPrompt="1"/>
          </p:nvPr>
        </p:nvSpPr>
        <p:spPr>
          <a:xfrm>
            <a:off x="633128" y="2279375"/>
            <a:ext cx="8040687" cy="4002157"/>
          </a:xfrm>
          <a:prstGeom prst="rect">
            <a:avLst/>
          </a:prstGeom>
        </p:spPr>
        <p:txBody>
          <a:bodyPr lIns="0" tIns="0" rIns="0" bIns="0">
            <a:normAutofit/>
          </a:bodyPr>
          <a:lstStyle>
            <a:lvl1pPr marL="0" indent="0">
              <a:spcBef>
                <a:spcPts val="0"/>
              </a:spcBef>
              <a:buNone/>
              <a:defRPr sz="1800">
                <a:latin typeface="Myriad Pro"/>
              </a:defRPr>
            </a:lvl1pPr>
          </a:lstStyle>
          <a:p>
            <a:pPr lvl="0"/>
            <a:r>
              <a:rPr lang="en-US" dirty="0"/>
              <a:t>Paragraph</a:t>
            </a:r>
          </a:p>
        </p:txBody>
      </p:sp>
      <p:sp>
        <p:nvSpPr>
          <p:cNvPr id="9" name="Text Placeholder 2"/>
          <p:cNvSpPr>
            <a:spLocks noGrp="1"/>
          </p:cNvSpPr>
          <p:nvPr>
            <p:ph type="body" sz="quarter" idx="12" hasCustomPrompt="1"/>
          </p:nvPr>
        </p:nvSpPr>
        <p:spPr>
          <a:xfrm>
            <a:off x="271869" y="69083"/>
            <a:ext cx="7199313" cy="909735"/>
          </a:xfrm>
          <a:prstGeom prst="rect">
            <a:avLst/>
          </a:prstGeom>
        </p:spPr>
        <p:txBody>
          <a:bodyPr vert="horz"/>
          <a:lstStyle>
            <a:lvl1pPr marL="0" indent="0">
              <a:buNone/>
              <a:defRPr sz="3600" b="1">
                <a:solidFill>
                  <a:schemeClr val="bg1"/>
                </a:solidFill>
                <a:latin typeface="Myriad Pro Cond"/>
                <a:cs typeface="Myriad Pro Cond"/>
              </a:defRPr>
            </a:lvl1pPr>
          </a:lstStyle>
          <a:p>
            <a:pPr lvl="0"/>
            <a:r>
              <a:rPr lang="en-US" dirty="0"/>
              <a:t>Header Text</a:t>
            </a:r>
          </a:p>
        </p:txBody>
      </p:sp>
    </p:spTree>
    <p:extLst>
      <p:ext uri="{BB962C8B-B14F-4D97-AF65-F5344CB8AC3E}">
        <p14:creationId xmlns:p14="http://schemas.microsoft.com/office/powerpoint/2010/main" val="3779756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 Placeholder 2"/>
          <p:cNvSpPr>
            <a:spLocks noGrp="1"/>
          </p:cNvSpPr>
          <p:nvPr>
            <p:ph type="body" sz="quarter" idx="11" hasCustomPrompt="1"/>
          </p:nvPr>
        </p:nvSpPr>
        <p:spPr>
          <a:xfrm>
            <a:off x="271869" y="69083"/>
            <a:ext cx="7199313" cy="909735"/>
          </a:xfrm>
          <a:prstGeom prst="rect">
            <a:avLst/>
          </a:prstGeom>
        </p:spPr>
        <p:txBody>
          <a:bodyPr vert="horz"/>
          <a:lstStyle>
            <a:lvl1pPr marL="0" indent="0">
              <a:buNone/>
              <a:defRPr sz="3600" b="1">
                <a:solidFill>
                  <a:schemeClr val="bg1"/>
                </a:solidFill>
                <a:latin typeface="Myriad Pro Cond"/>
                <a:cs typeface="Myriad Pro Cond"/>
              </a:defRPr>
            </a:lvl1pPr>
          </a:lstStyle>
          <a:p>
            <a:pPr lvl="0"/>
            <a:r>
              <a:rPr lang="en-US" dirty="0"/>
              <a:t>Header Text</a:t>
            </a:r>
          </a:p>
        </p:txBody>
      </p:sp>
    </p:spTree>
    <p:extLst>
      <p:ext uri="{BB962C8B-B14F-4D97-AF65-F5344CB8AC3E}">
        <p14:creationId xmlns:p14="http://schemas.microsoft.com/office/powerpoint/2010/main" val="1324575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7" name="Picture Placeholder 36"/>
          <p:cNvSpPr>
            <a:spLocks noGrp="1"/>
          </p:cNvSpPr>
          <p:nvPr>
            <p:ph type="pic" sz="quarter" idx="20"/>
          </p:nvPr>
        </p:nvSpPr>
        <p:spPr>
          <a:xfrm>
            <a:off x="0" y="4548723"/>
            <a:ext cx="9144000" cy="2407255"/>
          </a:xfrm>
          <a:prstGeom prst="rect">
            <a:avLst/>
          </a:prstGeom>
        </p:spPr>
        <p:txBody>
          <a:bodyPr vert="horz"/>
          <a:lstStyle>
            <a:lvl1pPr marL="0" indent="0">
              <a:buNone/>
              <a:defRPr sz="1800">
                <a:latin typeface="Myriad Pro"/>
              </a:defRPr>
            </a:lvl1pPr>
          </a:lstStyle>
          <a:p>
            <a:endParaRPr lang="en-US" dirty="0"/>
          </a:p>
        </p:txBody>
      </p:sp>
      <p:pic>
        <p:nvPicPr>
          <p:cNvPr id="8" name="Picture 7" descr="Coordinate-Plane-BG 1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59657"/>
            <a:ext cx="9144000" cy="2578100"/>
          </a:xfrm>
          <a:prstGeom prst="rect">
            <a:avLst/>
          </a:prstGeom>
        </p:spPr>
      </p:pic>
      <p:sp>
        <p:nvSpPr>
          <p:cNvPr id="9" name="Rectangle 8"/>
          <p:cNvSpPr/>
          <p:nvPr userDrawn="1"/>
        </p:nvSpPr>
        <p:spPr>
          <a:xfrm>
            <a:off x="712790" y="2016694"/>
            <a:ext cx="2256692" cy="4272411"/>
          </a:xfrm>
          <a:prstGeom prst="rect">
            <a:avLst/>
          </a:prstGeom>
          <a:solidFill>
            <a:schemeClr val="accent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Myriad Pro"/>
            </a:endParaRPr>
          </a:p>
        </p:txBody>
      </p:sp>
      <p:sp>
        <p:nvSpPr>
          <p:cNvPr id="7" name="Text Placeholder 6"/>
          <p:cNvSpPr>
            <a:spLocks noGrp="1"/>
          </p:cNvSpPr>
          <p:nvPr>
            <p:ph type="body" sz="quarter" idx="10" hasCustomPrompt="1"/>
          </p:nvPr>
        </p:nvSpPr>
        <p:spPr>
          <a:xfrm>
            <a:off x="386251" y="967156"/>
            <a:ext cx="8581903" cy="787400"/>
          </a:xfrm>
          <a:prstGeom prst="rect">
            <a:avLst/>
          </a:prstGeom>
        </p:spPr>
        <p:txBody>
          <a:bodyPr vert="horz"/>
          <a:lstStyle>
            <a:lvl1pPr marL="0" indent="0">
              <a:buNone/>
              <a:defRPr sz="3400">
                <a:solidFill>
                  <a:srgbClr val="00246D"/>
                </a:solidFill>
                <a:latin typeface="Myriad Pro"/>
              </a:defRPr>
            </a:lvl1pPr>
          </a:lstStyle>
          <a:p>
            <a:pPr lvl="0"/>
            <a:r>
              <a:rPr lang="en-US" dirty="0"/>
              <a:t>Page Header</a:t>
            </a:r>
          </a:p>
        </p:txBody>
      </p:sp>
      <p:sp>
        <p:nvSpPr>
          <p:cNvPr id="13" name="Picture Placeholder 12"/>
          <p:cNvSpPr>
            <a:spLocks noGrp="1"/>
          </p:cNvSpPr>
          <p:nvPr>
            <p:ph type="pic" sz="quarter" idx="12" hasCustomPrompt="1"/>
          </p:nvPr>
        </p:nvSpPr>
        <p:spPr>
          <a:xfrm>
            <a:off x="712791" y="2481257"/>
            <a:ext cx="2252663" cy="1672599"/>
          </a:xfrm>
          <a:prstGeom prst="rect">
            <a:avLst/>
          </a:prstGeom>
        </p:spPr>
        <p:txBody>
          <a:bodyPr vert="horz"/>
          <a:lstStyle>
            <a:lvl1pPr marL="0" indent="0">
              <a:buNone/>
              <a:defRPr sz="1200" b="1">
                <a:latin typeface="Myriad Pro"/>
              </a:defRPr>
            </a:lvl1pPr>
          </a:lstStyle>
          <a:p>
            <a:r>
              <a:rPr lang="en-US" dirty="0"/>
              <a:t>Image</a:t>
            </a:r>
          </a:p>
        </p:txBody>
      </p:sp>
      <p:sp>
        <p:nvSpPr>
          <p:cNvPr id="15" name="Text Placeholder 14"/>
          <p:cNvSpPr>
            <a:spLocks noGrp="1"/>
          </p:cNvSpPr>
          <p:nvPr>
            <p:ph type="body" sz="quarter" idx="13" hasCustomPrompt="1"/>
          </p:nvPr>
        </p:nvSpPr>
        <p:spPr>
          <a:xfrm>
            <a:off x="712791" y="4152900"/>
            <a:ext cx="2252241" cy="2136205"/>
          </a:xfrm>
          <a:prstGeom prst="rect">
            <a:avLst/>
          </a:prstGeom>
          <a:solidFill>
            <a:schemeClr val="bg1"/>
          </a:solidFill>
        </p:spPr>
        <p:txBody>
          <a:bodyPr vert="horz" tIns="91440"/>
          <a:lstStyle>
            <a:lvl1pPr marL="0" marR="0" indent="0" algn="ctr" defTabSz="457189" rtl="0" eaLnBrk="1" fontAlgn="auto" latinLnBrk="0" hangingPunct="1">
              <a:lnSpc>
                <a:spcPct val="120000"/>
              </a:lnSpc>
              <a:spcBef>
                <a:spcPts val="0"/>
              </a:spcBef>
              <a:spcAft>
                <a:spcPts val="0"/>
              </a:spcAft>
              <a:buClrTx/>
              <a:buSzTx/>
              <a:buFont typeface="Arial"/>
              <a:buNone/>
              <a:tabLst/>
              <a:defRPr sz="1200" baseline="0">
                <a:solidFill>
                  <a:schemeClr val="tx1"/>
                </a:solidFill>
                <a:latin typeface="Myriad Pro"/>
              </a:defRPr>
            </a:lvl1pPr>
          </a:lstStyle>
          <a:p>
            <a:pPr marL="0" marR="0" lvl="0" indent="0" algn="ctr" defTabSz="457189" rtl="0" eaLnBrk="1" fontAlgn="auto" latinLnBrk="0" hangingPunct="1">
              <a:lnSpc>
                <a:spcPct val="100000"/>
              </a:lnSpc>
              <a:spcBef>
                <a:spcPts val="1224"/>
              </a:spcBef>
              <a:spcAft>
                <a:spcPts val="3900"/>
              </a:spcAft>
              <a:buClrTx/>
              <a:buSzTx/>
              <a:buFont typeface="Arial"/>
              <a:buNone/>
              <a:tabLst/>
              <a:defRPr/>
            </a:pPr>
            <a:r>
              <a:rPr lang="en-US" dirty="0"/>
              <a:t>Bucket text here</a:t>
            </a:r>
          </a:p>
          <a:p>
            <a:pPr marL="0" marR="0" lvl="0" indent="0" algn="ctr" defTabSz="457189" rtl="0" eaLnBrk="1" fontAlgn="auto" latinLnBrk="0" hangingPunct="1">
              <a:lnSpc>
                <a:spcPct val="100000"/>
              </a:lnSpc>
              <a:spcBef>
                <a:spcPts val="1224"/>
              </a:spcBef>
              <a:spcAft>
                <a:spcPts val="3900"/>
              </a:spcAft>
              <a:buClrTx/>
              <a:buSzTx/>
              <a:buFont typeface="Arial"/>
              <a:buNone/>
              <a:tabLst/>
              <a:defRPr/>
            </a:pPr>
            <a:endParaRPr lang="en-US" dirty="0"/>
          </a:p>
          <a:p>
            <a:pPr lvl="0"/>
            <a:endParaRPr lang="en-US" dirty="0"/>
          </a:p>
        </p:txBody>
      </p:sp>
      <p:sp>
        <p:nvSpPr>
          <p:cNvPr id="11" name="Text Placeholder 10"/>
          <p:cNvSpPr>
            <a:spLocks noGrp="1"/>
          </p:cNvSpPr>
          <p:nvPr>
            <p:ph type="body" sz="quarter" idx="11" hasCustomPrompt="1"/>
          </p:nvPr>
        </p:nvSpPr>
        <p:spPr>
          <a:xfrm>
            <a:off x="712791" y="2047373"/>
            <a:ext cx="2257425" cy="350248"/>
          </a:xfrm>
          <a:prstGeom prst="rect">
            <a:avLst/>
          </a:prstGeom>
        </p:spPr>
        <p:txBody>
          <a:bodyPr vert="horz"/>
          <a:lstStyle>
            <a:lvl1pPr marL="0" indent="0" algn="ctr">
              <a:buNone/>
              <a:defRPr sz="1400" b="1">
                <a:solidFill>
                  <a:schemeClr val="bg1"/>
                </a:solidFill>
                <a:latin typeface="Myriad Pro Cond"/>
                <a:cs typeface="Myriad Pro Cond"/>
              </a:defRPr>
            </a:lvl1pPr>
          </a:lstStyle>
          <a:p>
            <a:pPr lvl="0"/>
            <a:r>
              <a:rPr lang="en-US" dirty="0"/>
              <a:t>Header</a:t>
            </a:r>
          </a:p>
        </p:txBody>
      </p:sp>
      <p:sp>
        <p:nvSpPr>
          <p:cNvPr id="23" name="Rectangle 22"/>
          <p:cNvSpPr/>
          <p:nvPr userDrawn="1"/>
        </p:nvSpPr>
        <p:spPr>
          <a:xfrm>
            <a:off x="3451731" y="1979104"/>
            <a:ext cx="2256692" cy="4272411"/>
          </a:xfrm>
          <a:prstGeom prst="rect">
            <a:avLst/>
          </a:prstGeom>
          <a:solidFill>
            <a:schemeClr val="accent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Myriad Pro"/>
            </a:endParaRPr>
          </a:p>
        </p:txBody>
      </p:sp>
      <p:sp>
        <p:nvSpPr>
          <p:cNvPr id="24" name="Picture Placeholder 12"/>
          <p:cNvSpPr>
            <a:spLocks noGrp="1"/>
          </p:cNvSpPr>
          <p:nvPr>
            <p:ph type="pic" sz="quarter" idx="14" hasCustomPrompt="1"/>
          </p:nvPr>
        </p:nvSpPr>
        <p:spPr>
          <a:xfrm>
            <a:off x="3451732" y="2443666"/>
            <a:ext cx="2252663" cy="1672599"/>
          </a:xfrm>
          <a:prstGeom prst="rect">
            <a:avLst/>
          </a:prstGeom>
        </p:spPr>
        <p:txBody>
          <a:bodyPr vert="horz"/>
          <a:lstStyle>
            <a:lvl1pPr marL="0" indent="0">
              <a:buNone/>
              <a:defRPr sz="1200" b="1">
                <a:latin typeface="Myriad Pro"/>
              </a:defRPr>
            </a:lvl1pPr>
          </a:lstStyle>
          <a:p>
            <a:r>
              <a:rPr lang="en-US" dirty="0"/>
              <a:t>Image</a:t>
            </a:r>
          </a:p>
        </p:txBody>
      </p:sp>
      <p:sp>
        <p:nvSpPr>
          <p:cNvPr id="25" name="Text Placeholder 14"/>
          <p:cNvSpPr>
            <a:spLocks noGrp="1"/>
          </p:cNvSpPr>
          <p:nvPr>
            <p:ph type="body" sz="quarter" idx="15" hasCustomPrompt="1"/>
          </p:nvPr>
        </p:nvSpPr>
        <p:spPr>
          <a:xfrm>
            <a:off x="3451734" y="4115310"/>
            <a:ext cx="2252241" cy="2136205"/>
          </a:xfrm>
          <a:prstGeom prst="rect">
            <a:avLst/>
          </a:prstGeom>
          <a:solidFill>
            <a:schemeClr val="bg1"/>
          </a:solidFill>
        </p:spPr>
        <p:txBody>
          <a:bodyPr vert="horz" tIns="91440"/>
          <a:lstStyle>
            <a:lvl1pPr marL="0" indent="0" algn="ctr">
              <a:lnSpc>
                <a:spcPct val="120000"/>
              </a:lnSpc>
              <a:spcBef>
                <a:spcPts val="0"/>
              </a:spcBef>
              <a:spcAft>
                <a:spcPts val="0"/>
              </a:spcAft>
              <a:buNone/>
              <a:defRPr sz="1200" baseline="0">
                <a:solidFill>
                  <a:schemeClr val="tx1"/>
                </a:solidFill>
                <a:latin typeface="Myriad Pro"/>
              </a:defRPr>
            </a:lvl1pPr>
          </a:lstStyle>
          <a:p>
            <a:pPr lvl="0"/>
            <a:r>
              <a:rPr lang="en-US" dirty="0"/>
              <a:t>Bucket text here</a:t>
            </a:r>
          </a:p>
        </p:txBody>
      </p:sp>
      <p:sp>
        <p:nvSpPr>
          <p:cNvPr id="26" name="Text Placeholder 10"/>
          <p:cNvSpPr>
            <a:spLocks noGrp="1"/>
          </p:cNvSpPr>
          <p:nvPr>
            <p:ph type="body" sz="quarter" idx="16" hasCustomPrompt="1"/>
          </p:nvPr>
        </p:nvSpPr>
        <p:spPr>
          <a:xfrm>
            <a:off x="3451734" y="2016695"/>
            <a:ext cx="2257425" cy="350248"/>
          </a:xfrm>
          <a:prstGeom prst="rect">
            <a:avLst/>
          </a:prstGeom>
        </p:spPr>
        <p:txBody>
          <a:bodyPr vert="horz"/>
          <a:lstStyle>
            <a:lvl1pPr marL="0" marR="0" indent="0" algn="ctr" defTabSz="457189" rtl="0" eaLnBrk="1" fontAlgn="auto" latinLnBrk="0" hangingPunct="1">
              <a:lnSpc>
                <a:spcPct val="100000"/>
              </a:lnSpc>
              <a:spcBef>
                <a:spcPct val="20000"/>
              </a:spcBef>
              <a:spcAft>
                <a:spcPts val="0"/>
              </a:spcAft>
              <a:buClrTx/>
              <a:buSzTx/>
              <a:buFont typeface="Arial"/>
              <a:buNone/>
              <a:tabLst/>
              <a:defRPr sz="1400" b="1">
                <a:solidFill>
                  <a:schemeClr val="bg1"/>
                </a:solidFill>
                <a:latin typeface="Myriad Pro Cond"/>
                <a:cs typeface="Myriad Pro Cond"/>
              </a:defRPr>
            </a:lvl1pPr>
          </a:lstStyle>
          <a:p>
            <a:pPr lvl="0"/>
            <a:r>
              <a:rPr lang="en-US" dirty="0"/>
              <a:t>Header</a:t>
            </a:r>
          </a:p>
        </p:txBody>
      </p:sp>
      <p:sp>
        <p:nvSpPr>
          <p:cNvPr id="32" name="Rectangle 31"/>
          <p:cNvSpPr/>
          <p:nvPr userDrawn="1"/>
        </p:nvSpPr>
        <p:spPr>
          <a:xfrm>
            <a:off x="6204163" y="1978177"/>
            <a:ext cx="2256692" cy="4272411"/>
          </a:xfrm>
          <a:prstGeom prst="rect">
            <a:avLst/>
          </a:prstGeom>
          <a:solidFill>
            <a:schemeClr val="accent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Myriad Pro"/>
            </a:endParaRPr>
          </a:p>
        </p:txBody>
      </p:sp>
      <p:sp>
        <p:nvSpPr>
          <p:cNvPr id="33" name="Picture Placeholder 12"/>
          <p:cNvSpPr>
            <a:spLocks noGrp="1"/>
          </p:cNvSpPr>
          <p:nvPr>
            <p:ph type="pic" sz="quarter" idx="17" hasCustomPrompt="1"/>
          </p:nvPr>
        </p:nvSpPr>
        <p:spPr>
          <a:xfrm>
            <a:off x="6204164" y="2442739"/>
            <a:ext cx="2252663" cy="1672599"/>
          </a:xfrm>
          <a:prstGeom prst="rect">
            <a:avLst/>
          </a:prstGeom>
        </p:spPr>
        <p:txBody>
          <a:bodyPr vert="horz"/>
          <a:lstStyle>
            <a:lvl1pPr marL="0" indent="0">
              <a:buNone/>
              <a:defRPr sz="1200" b="1">
                <a:latin typeface="Myriad Pro"/>
              </a:defRPr>
            </a:lvl1pPr>
          </a:lstStyle>
          <a:p>
            <a:r>
              <a:rPr lang="en-US" dirty="0"/>
              <a:t>Image</a:t>
            </a:r>
          </a:p>
        </p:txBody>
      </p:sp>
      <p:sp>
        <p:nvSpPr>
          <p:cNvPr id="34" name="Text Placeholder 14"/>
          <p:cNvSpPr>
            <a:spLocks noGrp="1"/>
          </p:cNvSpPr>
          <p:nvPr>
            <p:ph type="body" sz="quarter" idx="18" hasCustomPrompt="1"/>
          </p:nvPr>
        </p:nvSpPr>
        <p:spPr>
          <a:xfrm>
            <a:off x="6204166" y="4114383"/>
            <a:ext cx="2252241" cy="2136205"/>
          </a:xfrm>
          <a:prstGeom prst="rect">
            <a:avLst/>
          </a:prstGeom>
          <a:solidFill>
            <a:schemeClr val="bg1"/>
          </a:solidFill>
        </p:spPr>
        <p:txBody>
          <a:bodyPr vert="horz" tIns="91440"/>
          <a:lstStyle>
            <a:lvl1pPr marL="0" indent="0" algn="ctr">
              <a:lnSpc>
                <a:spcPct val="120000"/>
              </a:lnSpc>
              <a:spcBef>
                <a:spcPts val="0"/>
              </a:spcBef>
              <a:spcAft>
                <a:spcPts val="0"/>
              </a:spcAft>
              <a:buNone/>
              <a:defRPr sz="1200" baseline="0">
                <a:solidFill>
                  <a:schemeClr val="tx1"/>
                </a:solidFill>
                <a:latin typeface="Myriad Pro"/>
              </a:defRPr>
            </a:lvl1pPr>
          </a:lstStyle>
          <a:p>
            <a:pPr lvl="0"/>
            <a:r>
              <a:rPr lang="en-US" dirty="0"/>
              <a:t>Bucket text here</a:t>
            </a:r>
          </a:p>
        </p:txBody>
      </p:sp>
      <p:sp>
        <p:nvSpPr>
          <p:cNvPr id="35" name="Text Placeholder 10"/>
          <p:cNvSpPr>
            <a:spLocks noGrp="1"/>
          </p:cNvSpPr>
          <p:nvPr>
            <p:ph type="body" sz="quarter" idx="19" hasCustomPrompt="1"/>
          </p:nvPr>
        </p:nvSpPr>
        <p:spPr>
          <a:xfrm>
            <a:off x="6204166" y="2015768"/>
            <a:ext cx="2257425" cy="350248"/>
          </a:xfrm>
          <a:prstGeom prst="rect">
            <a:avLst/>
          </a:prstGeom>
        </p:spPr>
        <p:txBody>
          <a:bodyPr vert="horz"/>
          <a:lstStyle>
            <a:lvl1pPr marL="0" indent="0" algn="ctr">
              <a:buNone/>
              <a:defRPr sz="1400" b="1">
                <a:solidFill>
                  <a:schemeClr val="bg1"/>
                </a:solidFill>
                <a:latin typeface="Myriad Pro Cond"/>
                <a:cs typeface="Myriad Pro Cond"/>
              </a:defRPr>
            </a:lvl1pPr>
          </a:lstStyle>
          <a:p>
            <a:pPr lvl="0"/>
            <a:r>
              <a:rPr lang="en-US" dirty="0"/>
              <a:t>Header</a:t>
            </a:r>
          </a:p>
        </p:txBody>
      </p:sp>
      <p:sp>
        <p:nvSpPr>
          <p:cNvPr id="18" name="Text Placeholder 2"/>
          <p:cNvSpPr>
            <a:spLocks noGrp="1"/>
          </p:cNvSpPr>
          <p:nvPr>
            <p:ph type="body" sz="quarter" idx="21" hasCustomPrompt="1"/>
          </p:nvPr>
        </p:nvSpPr>
        <p:spPr>
          <a:xfrm>
            <a:off x="271869" y="69083"/>
            <a:ext cx="7199313" cy="909735"/>
          </a:xfrm>
          <a:prstGeom prst="rect">
            <a:avLst/>
          </a:prstGeom>
        </p:spPr>
        <p:txBody>
          <a:bodyPr vert="horz"/>
          <a:lstStyle>
            <a:lvl1pPr marL="0" indent="0">
              <a:buNone/>
              <a:defRPr sz="3600" b="1">
                <a:solidFill>
                  <a:schemeClr val="bg1"/>
                </a:solidFill>
                <a:latin typeface="Myriad Pro Cond"/>
                <a:cs typeface="Myriad Pro Cond"/>
              </a:defRPr>
            </a:lvl1pPr>
          </a:lstStyle>
          <a:p>
            <a:pPr lvl="0"/>
            <a:r>
              <a:rPr lang="en-US" dirty="0"/>
              <a:t>Header Text</a:t>
            </a:r>
          </a:p>
        </p:txBody>
      </p:sp>
    </p:spTree>
    <p:extLst>
      <p:ext uri="{BB962C8B-B14F-4D97-AF65-F5344CB8AC3E}">
        <p14:creationId xmlns:p14="http://schemas.microsoft.com/office/powerpoint/2010/main" val="1624651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220133"/>
            <a:ext cx="9144000" cy="3784600"/>
          </a:xfrm>
          <a:prstGeom prst="rect">
            <a:avLst/>
          </a:prstGeom>
        </p:spPr>
        <p:txBody>
          <a:bodyPr vert="horz"/>
          <a:lstStyle>
            <a:lvl1pPr marL="0" indent="0">
              <a:buNone/>
              <a:defRPr>
                <a:latin typeface="Myriad Pro"/>
              </a:defRPr>
            </a:lvl1pPr>
          </a:lstStyle>
          <a:p>
            <a:endParaRPr lang="en-US" dirty="0"/>
          </a:p>
        </p:txBody>
      </p:sp>
      <p:pic>
        <p:nvPicPr>
          <p:cNvPr id="9" name="Picture 8" descr="Blue-Dash 1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06432"/>
            <a:ext cx="9144000" cy="298451"/>
          </a:xfrm>
          <a:prstGeom prst="rect">
            <a:avLst/>
          </a:prstGeom>
        </p:spPr>
      </p:pic>
    </p:spTree>
    <p:extLst>
      <p:ext uri="{BB962C8B-B14F-4D97-AF65-F5344CB8AC3E}">
        <p14:creationId xmlns:p14="http://schemas.microsoft.com/office/powerpoint/2010/main" val="1750222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sp>
        <p:nvSpPr>
          <p:cNvPr id="13" name="Picture Placeholder 7"/>
          <p:cNvSpPr>
            <a:spLocks noGrp="1"/>
          </p:cNvSpPr>
          <p:nvPr>
            <p:ph type="pic" sz="quarter" idx="13" hasCustomPrompt="1"/>
          </p:nvPr>
        </p:nvSpPr>
        <p:spPr>
          <a:xfrm>
            <a:off x="0" y="220133"/>
            <a:ext cx="9144000" cy="3784600"/>
          </a:xfrm>
          <a:prstGeom prst="rect">
            <a:avLst/>
          </a:prstGeom>
        </p:spPr>
        <p:txBody>
          <a:bodyPr vert="horz"/>
          <a:lstStyle>
            <a:lvl1pPr marL="0" indent="0">
              <a:buNone/>
              <a:defRPr>
                <a:latin typeface="Myriad Pro"/>
              </a:defRPr>
            </a:lvl1pPr>
          </a:lstStyle>
          <a:p>
            <a:r>
              <a:rPr lang="en-US" dirty="0"/>
              <a:t>Picture here</a:t>
            </a:r>
          </a:p>
        </p:txBody>
      </p:sp>
      <p:sp>
        <p:nvSpPr>
          <p:cNvPr id="8" name="TextBox 7"/>
          <p:cNvSpPr txBox="1"/>
          <p:nvPr userDrawn="1"/>
        </p:nvSpPr>
        <p:spPr>
          <a:xfrm>
            <a:off x="2539999" y="4497912"/>
            <a:ext cx="2721451" cy="553998"/>
          </a:xfrm>
          <a:prstGeom prst="rect">
            <a:avLst/>
          </a:prstGeom>
          <a:noFill/>
        </p:spPr>
        <p:txBody>
          <a:bodyPr wrap="none" rtlCol="0">
            <a:spAutoFit/>
          </a:bodyPr>
          <a:lstStyle/>
          <a:p>
            <a:r>
              <a:rPr lang="en-US" sz="3000" b="1" i="0" dirty="0">
                <a:solidFill>
                  <a:schemeClr val="tx2"/>
                </a:solidFill>
                <a:latin typeface="Myriad Pro"/>
              </a:rPr>
              <a:t>Get Connected</a:t>
            </a:r>
          </a:p>
        </p:txBody>
      </p:sp>
      <p:sp>
        <p:nvSpPr>
          <p:cNvPr id="9" name="TextBox 8"/>
          <p:cNvSpPr txBox="1"/>
          <p:nvPr userDrawn="1"/>
        </p:nvSpPr>
        <p:spPr>
          <a:xfrm>
            <a:off x="2535505" y="5129449"/>
            <a:ext cx="2776466" cy="553998"/>
          </a:xfrm>
          <a:prstGeom prst="rect">
            <a:avLst/>
          </a:prstGeom>
          <a:noFill/>
        </p:spPr>
        <p:txBody>
          <a:bodyPr wrap="none" rtlCol="0">
            <a:spAutoFit/>
          </a:bodyPr>
          <a:lstStyle/>
          <a:p>
            <a:r>
              <a:rPr lang="en-US" sz="3000" b="0" i="0" dirty="0" err="1">
                <a:solidFill>
                  <a:schemeClr val="accent6"/>
                </a:solidFill>
                <a:latin typeface="Myriad Pro"/>
              </a:rPr>
              <a:t>www.birdrf.com</a:t>
            </a:r>
            <a:endParaRPr lang="en-US" sz="3000" b="0" i="0" dirty="0">
              <a:solidFill>
                <a:schemeClr val="accent6"/>
              </a:solidFill>
              <a:latin typeface="Myriad Pro"/>
            </a:endParaRPr>
          </a:p>
        </p:txBody>
      </p:sp>
      <p:pic>
        <p:nvPicPr>
          <p:cNvPr id="10" name="Picture 9" descr="Social-Icons.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31242" y="3232010"/>
            <a:ext cx="3882875" cy="4000537"/>
          </a:xfrm>
          <a:prstGeom prst="rect">
            <a:avLst/>
          </a:prstGeom>
        </p:spPr>
      </p:pic>
      <p:pic>
        <p:nvPicPr>
          <p:cNvPr id="12" name="Picture 11" descr="Blue-Dash 1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706432"/>
            <a:ext cx="9144000" cy="298451"/>
          </a:xfrm>
          <a:prstGeom prst="rect">
            <a:avLst/>
          </a:prstGeom>
        </p:spPr>
      </p:pic>
    </p:spTree>
    <p:extLst>
      <p:ext uri="{BB962C8B-B14F-4D97-AF65-F5344CB8AC3E}">
        <p14:creationId xmlns:p14="http://schemas.microsoft.com/office/powerpoint/2010/main" val="40934763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8.png"/><Relationship Id="rId4" Type="http://schemas.openxmlformats.org/officeDocument/2006/relationships/image" Target="../media/image7.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72298"/>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Coordinate-Plane-Header-BG 1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6" y="-627"/>
            <a:ext cx="7462839" cy="952500"/>
          </a:xfrm>
          <a:prstGeom prst="rect">
            <a:avLst/>
          </a:prstGeom>
        </p:spPr>
      </p:pic>
      <p:pic>
        <p:nvPicPr>
          <p:cNvPr id="14" name="Picture 13" descr="Bird-Logo-Experts.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68659" y="-491706"/>
            <a:ext cx="2503288" cy="2139351"/>
          </a:xfrm>
          <a:prstGeom prst="rect">
            <a:avLst/>
          </a:prstGeom>
        </p:spPr>
      </p:pic>
      <p:pic>
        <p:nvPicPr>
          <p:cNvPr id="7" name="Picture 6" descr="Blue-Dash-Footer 13.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522323"/>
            <a:ext cx="9144000" cy="355600"/>
          </a:xfrm>
          <a:prstGeom prst="rect">
            <a:avLst/>
          </a:prstGeom>
        </p:spPr>
      </p:pic>
    </p:spTree>
    <p:extLst>
      <p:ext uri="{BB962C8B-B14F-4D97-AF65-F5344CB8AC3E}">
        <p14:creationId xmlns:p14="http://schemas.microsoft.com/office/powerpoint/2010/main" val="105304238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90" r:id="rId3"/>
    <p:sldLayoutId id="2147483676" r:id="rId4"/>
    <p:sldLayoutId id="2147483689" r:id="rId5"/>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Header-BG-Light-Blue 1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
            <a:ext cx="9144000" cy="241300"/>
          </a:xfrm>
          <a:prstGeom prst="rect">
            <a:avLst/>
          </a:prstGeom>
        </p:spPr>
      </p:pic>
      <p:pic>
        <p:nvPicPr>
          <p:cNvPr id="12" name="Picture 11" descr="Gray-Signal 1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 y="5899149"/>
            <a:ext cx="9144000" cy="958851"/>
          </a:xfrm>
          <a:prstGeom prst="rect">
            <a:avLst/>
          </a:prstGeom>
        </p:spPr>
      </p:pic>
      <p:pic>
        <p:nvPicPr>
          <p:cNvPr id="13" name="Picture 12" descr="Bird-Logo-Experts.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060" y="3417197"/>
            <a:ext cx="3840629" cy="3440797"/>
          </a:xfrm>
          <a:prstGeom prst="rect">
            <a:avLst/>
          </a:prstGeom>
        </p:spPr>
      </p:pic>
      <p:cxnSp>
        <p:nvCxnSpPr>
          <p:cNvPr id="14" name="Straight Connector 13"/>
          <p:cNvCxnSpPr/>
          <p:nvPr/>
        </p:nvCxnSpPr>
        <p:spPr>
          <a:xfrm>
            <a:off x="2356492" y="4435758"/>
            <a:ext cx="0" cy="1590517"/>
          </a:xfrm>
          <a:prstGeom prst="line">
            <a:avLst/>
          </a:prstGeom>
          <a:ln>
            <a:solidFill>
              <a:srgbClr val="09C0E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9809039"/>
      </p:ext>
    </p:extLst>
  </p:cSld>
  <p:clrMap bg1="lt1" tx1="dk1" bg2="lt2" tx2="dk2" accent1="accent1" accent2="accent2" accent3="accent3" accent4="accent4" accent5="accent5" accent6="accent6" hlink="hlink" folHlink="folHlink"/>
  <p:sldLayoutIdLst>
    <p:sldLayoutId id="2147483678" r:id="rId1"/>
    <p:sldLayoutId id="2147483679" r:id="rId2"/>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3">
            <a:extLst>
              <a:ext uri="{FF2B5EF4-FFF2-40B4-BE49-F238E27FC236}">
                <a16:creationId xmlns:a16="http://schemas.microsoft.com/office/drawing/2014/main" id="{C8744C8D-B054-4A88-98B4-D0E7C5A7B057}"/>
              </a:ext>
            </a:extLst>
          </p:cNvPr>
          <p:cNvSpPr txBox="1">
            <a:spLocks/>
          </p:cNvSpPr>
          <p:nvPr/>
        </p:nvSpPr>
        <p:spPr>
          <a:xfrm>
            <a:off x="52251" y="483325"/>
            <a:ext cx="9052560" cy="6178731"/>
          </a:xfrm>
          <a:prstGeom prst="rect">
            <a:avLst/>
          </a:prstGeom>
        </p:spPr>
        <p:txBody>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b="1" dirty="0">
                <a:solidFill>
                  <a:schemeClr val="bg1"/>
                </a:solidFill>
              </a:rPr>
              <a:t>Peak Envelope Power Measurement</a:t>
            </a:r>
          </a:p>
          <a:p>
            <a:pPr marL="0" indent="0">
              <a:spcBef>
                <a:spcPts val="0"/>
              </a:spcBef>
              <a:buNone/>
            </a:pPr>
            <a:endParaRPr lang="en-US" sz="2400" b="1" dirty="0">
              <a:solidFill>
                <a:schemeClr val="bg1"/>
              </a:solidFill>
            </a:endParaRPr>
          </a:p>
          <a:p>
            <a:pPr marL="0" indent="0">
              <a:spcBef>
                <a:spcPts val="0"/>
              </a:spcBef>
              <a:buNone/>
            </a:pPr>
            <a:endParaRPr lang="en-US" sz="2400" b="1" dirty="0">
              <a:solidFill>
                <a:schemeClr val="bg1"/>
              </a:solidFill>
            </a:endParaRPr>
          </a:p>
          <a:p>
            <a:pPr marL="0" indent="0">
              <a:spcBef>
                <a:spcPts val="0"/>
              </a:spcBef>
              <a:buNone/>
            </a:pPr>
            <a:endParaRPr lang="en-US" sz="2400" b="1" dirty="0">
              <a:solidFill>
                <a:schemeClr val="bg1"/>
              </a:solidFill>
            </a:endParaRPr>
          </a:p>
          <a:p>
            <a:pPr marL="0" indent="0">
              <a:spcBef>
                <a:spcPts val="0"/>
              </a:spcBef>
              <a:buNone/>
            </a:pPr>
            <a:endParaRPr lang="en-US" sz="2400" b="1" dirty="0">
              <a:solidFill>
                <a:schemeClr val="bg1"/>
              </a:solidFill>
            </a:endParaRPr>
          </a:p>
          <a:p>
            <a:pPr marL="0" indent="0">
              <a:spcBef>
                <a:spcPts val="0"/>
              </a:spcBef>
              <a:buNone/>
            </a:pPr>
            <a:endParaRPr lang="en-US" sz="2400" b="1" dirty="0">
              <a:solidFill>
                <a:schemeClr val="bg1"/>
              </a:solidFill>
            </a:endParaRPr>
          </a:p>
          <a:p>
            <a:pPr marL="0" indent="0">
              <a:spcBef>
                <a:spcPts val="0"/>
              </a:spcBef>
              <a:buNone/>
            </a:pPr>
            <a:endParaRPr lang="en-US" sz="2400" b="1" dirty="0">
              <a:solidFill>
                <a:schemeClr val="bg1"/>
              </a:solidFill>
            </a:endParaRPr>
          </a:p>
          <a:p>
            <a:pPr marL="0" indent="0">
              <a:spcBef>
                <a:spcPts val="0"/>
              </a:spcBef>
              <a:buNone/>
            </a:pPr>
            <a:endParaRPr lang="en-US" sz="2400" b="1" dirty="0">
              <a:solidFill>
                <a:schemeClr val="bg1"/>
              </a:solidFill>
            </a:endParaRPr>
          </a:p>
          <a:p>
            <a:pPr marL="0" indent="0">
              <a:spcBef>
                <a:spcPts val="0"/>
              </a:spcBef>
              <a:buNone/>
            </a:pPr>
            <a:endParaRPr lang="en-US" sz="2400" b="1" dirty="0">
              <a:solidFill>
                <a:schemeClr val="bg1"/>
              </a:solidFill>
            </a:endParaRPr>
          </a:p>
          <a:p>
            <a:pPr marL="0" indent="0">
              <a:spcBef>
                <a:spcPts val="0"/>
              </a:spcBef>
              <a:buNone/>
            </a:pPr>
            <a:endParaRPr lang="en-US" sz="2400" b="1" dirty="0">
              <a:solidFill>
                <a:schemeClr val="bg1"/>
              </a:solidFill>
            </a:endParaRPr>
          </a:p>
          <a:p>
            <a:pPr marL="0" indent="0">
              <a:spcBef>
                <a:spcPts val="0"/>
              </a:spcBef>
              <a:buNone/>
            </a:pPr>
            <a:r>
              <a:rPr lang="en-US" sz="2400" b="1" dirty="0">
                <a:solidFill>
                  <a:schemeClr val="bg1"/>
                </a:solidFill>
              </a:rPr>
              <a:t>Mike Gathergood</a:t>
            </a:r>
          </a:p>
          <a:p>
            <a:pPr marL="0" indent="0">
              <a:spcBef>
                <a:spcPts val="0"/>
              </a:spcBef>
              <a:buNone/>
            </a:pPr>
            <a:r>
              <a:rPr lang="en-US" sz="2400" b="1" dirty="0">
                <a:solidFill>
                  <a:schemeClr val="bg1"/>
                </a:solidFill>
              </a:rPr>
              <a:t>Bird Technologies, EMEA</a:t>
            </a:r>
          </a:p>
          <a:p>
            <a:pPr marL="0" indent="0">
              <a:spcBef>
                <a:spcPts val="0"/>
              </a:spcBef>
              <a:buNone/>
            </a:pPr>
            <a:endParaRPr lang="en-US" sz="1600" b="1" dirty="0">
              <a:solidFill>
                <a:schemeClr val="bg1"/>
              </a:solidFill>
            </a:endParaRPr>
          </a:p>
          <a:p>
            <a:pPr marL="0" indent="0">
              <a:spcBef>
                <a:spcPts val="0"/>
              </a:spcBef>
              <a:buNone/>
            </a:pPr>
            <a:r>
              <a:rPr lang="en-US" sz="1600" b="1" dirty="0">
                <a:solidFill>
                  <a:schemeClr val="bg1"/>
                </a:solidFill>
              </a:rPr>
              <a:t>+44 7557 368490</a:t>
            </a:r>
          </a:p>
          <a:p>
            <a:pPr marL="0" indent="0">
              <a:spcBef>
                <a:spcPts val="0"/>
              </a:spcBef>
              <a:buNone/>
            </a:pPr>
            <a:r>
              <a:rPr lang="en-US" sz="1600" b="1" dirty="0">
                <a:solidFill>
                  <a:schemeClr val="bg1"/>
                </a:solidFill>
              </a:rPr>
              <a:t>mgathergood@birdrf.com</a:t>
            </a:r>
          </a:p>
          <a:p>
            <a:pPr marL="0" indent="0">
              <a:spcBef>
                <a:spcPts val="0"/>
              </a:spcBef>
              <a:buNone/>
            </a:pPr>
            <a:endParaRPr lang="en-US" sz="1600" b="1" dirty="0">
              <a:solidFill>
                <a:schemeClr val="bg1"/>
              </a:solidFill>
            </a:endParaRPr>
          </a:p>
          <a:p>
            <a:pPr marL="0" indent="0">
              <a:spcBef>
                <a:spcPts val="0"/>
              </a:spcBef>
              <a:buNone/>
            </a:pPr>
            <a:r>
              <a:rPr lang="en-US" sz="1600" b="1" dirty="0">
                <a:solidFill>
                  <a:schemeClr val="bg1"/>
                </a:solidFill>
              </a:rPr>
              <a:t>June 2021</a:t>
            </a:r>
          </a:p>
        </p:txBody>
      </p:sp>
    </p:spTree>
    <p:extLst>
      <p:ext uri="{BB962C8B-B14F-4D97-AF65-F5344CB8AC3E}">
        <p14:creationId xmlns:p14="http://schemas.microsoft.com/office/powerpoint/2010/main" val="109956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A0856527-F950-4246-B889-8942E38897C4}"/>
              </a:ext>
            </a:extLst>
          </p:cNvPr>
          <p:cNvSpPr>
            <a:spLocks noGrp="1"/>
          </p:cNvSpPr>
          <p:nvPr>
            <p:ph type="body" sz="quarter" idx="11"/>
          </p:nvPr>
        </p:nvSpPr>
        <p:spPr>
          <a:xfrm>
            <a:off x="62860" y="225840"/>
            <a:ext cx="7226213" cy="518746"/>
          </a:xfrm>
        </p:spPr>
        <p:txBody>
          <a:bodyPr/>
          <a:lstStyle/>
          <a:p>
            <a:r>
              <a:rPr lang="en-US" sz="2400" dirty="0"/>
              <a:t>Peak Envelope Power Measurement</a:t>
            </a:r>
          </a:p>
        </p:txBody>
      </p:sp>
      <p:sp>
        <p:nvSpPr>
          <p:cNvPr id="6" name="Content Placeholder 2">
            <a:extLst>
              <a:ext uri="{FF2B5EF4-FFF2-40B4-BE49-F238E27FC236}">
                <a16:creationId xmlns:a16="http://schemas.microsoft.com/office/drawing/2014/main" id="{9B6ED61A-5C52-46A6-88D4-2EEF5701173F}"/>
              </a:ext>
            </a:extLst>
          </p:cNvPr>
          <p:cNvSpPr txBox="1">
            <a:spLocks/>
          </p:cNvSpPr>
          <p:nvPr/>
        </p:nvSpPr>
        <p:spPr>
          <a:xfrm>
            <a:off x="156750" y="1005838"/>
            <a:ext cx="8817433" cy="809899"/>
          </a:xfrm>
          <a:prstGeom prst="rect">
            <a:avLst/>
          </a:prstGeom>
        </p:spPr>
        <p:txBody>
          <a:bodyPr>
            <a:norm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GB" sz="1800" dirty="0"/>
              <a:t>The most common waveform used for high frequency (2 to 30MHz) voice radio communications is </a:t>
            </a:r>
            <a:r>
              <a:rPr lang="en-GB" sz="1800" b="1" dirty="0"/>
              <a:t>Single Sideband (SSB).</a:t>
            </a:r>
          </a:p>
          <a:p>
            <a:pPr marL="0" indent="0">
              <a:spcBef>
                <a:spcPts val="0"/>
              </a:spcBef>
              <a:buNone/>
            </a:pPr>
            <a:endParaRPr lang="en-GB" sz="1600" dirty="0"/>
          </a:p>
        </p:txBody>
      </p:sp>
      <p:sp>
        <p:nvSpPr>
          <p:cNvPr id="36" name="Content Placeholder 2">
            <a:extLst>
              <a:ext uri="{FF2B5EF4-FFF2-40B4-BE49-F238E27FC236}">
                <a16:creationId xmlns:a16="http://schemas.microsoft.com/office/drawing/2014/main" id="{8EB7D926-B063-4D4A-B2B5-8A226E26A5EE}"/>
              </a:ext>
            </a:extLst>
          </p:cNvPr>
          <p:cNvSpPr txBox="1">
            <a:spLocks/>
          </p:cNvSpPr>
          <p:nvPr/>
        </p:nvSpPr>
        <p:spPr>
          <a:xfrm>
            <a:off x="156750" y="1800298"/>
            <a:ext cx="8817433" cy="4134989"/>
          </a:xfrm>
          <a:prstGeom prst="rect">
            <a:avLst/>
          </a:prstGeom>
        </p:spPr>
        <p:txBody>
          <a:bodyPr>
            <a:norm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GB" sz="1800" b="1" dirty="0"/>
              <a:t>Applications of SSB include:</a:t>
            </a:r>
          </a:p>
          <a:p>
            <a:pPr lvl="1">
              <a:spcBef>
                <a:spcPts val="0"/>
              </a:spcBef>
              <a:buFont typeface="Wingdings" panose="05000000000000000000" pitchFamily="2" charset="2"/>
              <a:buChar char="§"/>
            </a:pPr>
            <a:r>
              <a:rPr lang="en-GB" sz="1800" dirty="0"/>
              <a:t>Maritime ship-to-shore radio communications.</a:t>
            </a:r>
          </a:p>
          <a:p>
            <a:pPr lvl="1">
              <a:spcBef>
                <a:spcPts val="0"/>
              </a:spcBef>
              <a:buFont typeface="Wingdings" panose="05000000000000000000" pitchFamily="2" charset="2"/>
              <a:buChar char="§"/>
            </a:pPr>
            <a:r>
              <a:rPr lang="en-GB" sz="1800" dirty="0"/>
              <a:t>Aviation, especially oceanic routes which are beyond the range of VHF radio.</a:t>
            </a:r>
          </a:p>
          <a:p>
            <a:pPr lvl="1">
              <a:spcBef>
                <a:spcPts val="0"/>
              </a:spcBef>
              <a:buFont typeface="Wingdings" panose="05000000000000000000" pitchFamily="2" charset="2"/>
              <a:buChar char="§"/>
            </a:pPr>
            <a:r>
              <a:rPr lang="en-GB" sz="1800" dirty="0"/>
              <a:t>Military communications.</a:t>
            </a:r>
          </a:p>
          <a:p>
            <a:pPr lvl="1">
              <a:spcBef>
                <a:spcPts val="0"/>
              </a:spcBef>
              <a:buFont typeface="Wingdings" panose="05000000000000000000" pitchFamily="2" charset="2"/>
              <a:buChar char="§"/>
            </a:pPr>
            <a:r>
              <a:rPr lang="en-GB" sz="1800" dirty="0"/>
              <a:t>Commercial communications in developing countries.</a:t>
            </a:r>
          </a:p>
          <a:p>
            <a:pPr lvl="1">
              <a:spcBef>
                <a:spcPts val="0"/>
              </a:spcBef>
              <a:buFont typeface="Wingdings" panose="05000000000000000000" pitchFamily="2" charset="2"/>
              <a:buChar char="§"/>
            </a:pPr>
            <a:r>
              <a:rPr lang="en-GB" sz="1800" dirty="0"/>
              <a:t>Aid agencies working in developing countries.</a:t>
            </a:r>
          </a:p>
          <a:p>
            <a:pPr lvl="1">
              <a:spcBef>
                <a:spcPts val="0"/>
              </a:spcBef>
              <a:buFont typeface="Wingdings" panose="05000000000000000000" pitchFamily="2" charset="2"/>
              <a:buChar char="§"/>
            </a:pPr>
            <a:r>
              <a:rPr lang="en-GB" sz="1800" dirty="0"/>
              <a:t>Amateur (ham) radio.</a:t>
            </a:r>
          </a:p>
          <a:p>
            <a:pPr marL="0" indent="0">
              <a:spcBef>
                <a:spcPts val="0"/>
              </a:spcBef>
              <a:buNone/>
            </a:pPr>
            <a:endParaRPr lang="en-GB" sz="1800" dirty="0"/>
          </a:p>
          <a:p>
            <a:pPr marL="0" indent="0">
              <a:spcBef>
                <a:spcPts val="0"/>
              </a:spcBef>
              <a:buNone/>
            </a:pPr>
            <a:r>
              <a:rPr lang="en-GB" sz="1800" dirty="0"/>
              <a:t>SSB is also the underlying waveform of a number of other HF radio technologies, including:</a:t>
            </a:r>
          </a:p>
          <a:p>
            <a:pPr lvl="1">
              <a:spcBef>
                <a:spcPts val="0"/>
              </a:spcBef>
              <a:buFont typeface="Wingdings" panose="05000000000000000000" pitchFamily="2" charset="2"/>
              <a:buChar char="§"/>
            </a:pPr>
            <a:r>
              <a:rPr lang="en-GB" sz="1800" dirty="0"/>
              <a:t>FED-STD-1045 automatic link establishment.</a:t>
            </a:r>
          </a:p>
          <a:p>
            <a:pPr lvl="1">
              <a:spcBef>
                <a:spcPts val="0"/>
              </a:spcBef>
              <a:buFont typeface="Wingdings" panose="05000000000000000000" pitchFamily="2" charset="2"/>
              <a:buChar char="§"/>
            </a:pPr>
            <a:r>
              <a:rPr lang="en-GB" sz="1800" dirty="0"/>
              <a:t>MIL-STD-188-141B automatic link establishment.</a:t>
            </a:r>
          </a:p>
          <a:p>
            <a:pPr lvl="1">
              <a:spcBef>
                <a:spcPts val="0"/>
              </a:spcBef>
              <a:buFont typeface="Wingdings" panose="05000000000000000000" pitchFamily="2" charset="2"/>
              <a:buChar char="§"/>
            </a:pPr>
            <a:r>
              <a:rPr lang="en-GB" sz="1800" dirty="0"/>
              <a:t>STANAG 4538 (3</a:t>
            </a:r>
            <a:r>
              <a:rPr lang="en-GB" sz="1800" baseline="30000" dirty="0"/>
              <a:t>rd</a:t>
            </a:r>
            <a:r>
              <a:rPr lang="en-GB" sz="1800" dirty="0"/>
              <a:t> Generation) automatic link establishment.</a:t>
            </a:r>
          </a:p>
          <a:p>
            <a:pPr lvl="1">
              <a:spcBef>
                <a:spcPts val="0"/>
              </a:spcBef>
              <a:buFont typeface="Wingdings" panose="05000000000000000000" pitchFamily="2" charset="2"/>
              <a:buChar char="§"/>
            </a:pPr>
            <a:r>
              <a:rPr lang="en-GB" sz="1800" dirty="0"/>
              <a:t>MIL-STD-188-110A/B data communications over HF radio.</a:t>
            </a:r>
          </a:p>
          <a:p>
            <a:pPr>
              <a:spcBef>
                <a:spcPts val="0"/>
              </a:spcBef>
              <a:buFont typeface="Wingdings" panose="05000000000000000000" pitchFamily="2" charset="2"/>
              <a:buChar char="§"/>
            </a:pPr>
            <a:endParaRPr lang="en-GB" sz="2200" dirty="0"/>
          </a:p>
          <a:p>
            <a:pPr marL="457188" lvl="1" indent="0">
              <a:spcBef>
                <a:spcPts val="0"/>
              </a:spcBef>
              <a:buNone/>
            </a:pPr>
            <a:endParaRPr lang="en-GB" sz="1800" dirty="0"/>
          </a:p>
          <a:p>
            <a:pPr marL="0" indent="0">
              <a:spcBef>
                <a:spcPts val="0"/>
              </a:spcBef>
              <a:buNone/>
            </a:pPr>
            <a:endParaRPr lang="en-GB" sz="1800" dirty="0"/>
          </a:p>
          <a:p>
            <a:pPr marL="0" indent="0">
              <a:spcBef>
                <a:spcPts val="0"/>
              </a:spcBef>
              <a:buNone/>
            </a:pPr>
            <a:endParaRPr lang="en-GB" sz="1800" dirty="0"/>
          </a:p>
          <a:p>
            <a:pPr marL="0" indent="0">
              <a:spcBef>
                <a:spcPts val="0"/>
              </a:spcBef>
              <a:buNone/>
            </a:pPr>
            <a:endParaRPr lang="en-GB" sz="1600" dirty="0"/>
          </a:p>
        </p:txBody>
      </p:sp>
    </p:spTree>
    <p:extLst>
      <p:ext uri="{BB962C8B-B14F-4D97-AF65-F5344CB8AC3E}">
        <p14:creationId xmlns:p14="http://schemas.microsoft.com/office/powerpoint/2010/main" val="3809903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A0856527-F950-4246-B889-8942E38897C4}"/>
              </a:ext>
            </a:extLst>
          </p:cNvPr>
          <p:cNvSpPr>
            <a:spLocks noGrp="1"/>
          </p:cNvSpPr>
          <p:nvPr>
            <p:ph type="body" sz="quarter" idx="11"/>
          </p:nvPr>
        </p:nvSpPr>
        <p:spPr>
          <a:xfrm>
            <a:off x="62860" y="225840"/>
            <a:ext cx="7226213" cy="518746"/>
          </a:xfrm>
        </p:spPr>
        <p:txBody>
          <a:bodyPr/>
          <a:lstStyle/>
          <a:p>
            <a:r>
              <a:rPr lang="en-US" sz="2400" dirty="0"/>
              <a:t>Peak Envelope Power Measurement</a:t>
            </a:r>
          </a:p>
        </p:txBody>
      </p:sp>
      <p:sp>
        <p:nvSpPr>
          <p:cNvPr id="6" name="Content Placeholder 2">
            <a:extLst>
              <a:ext uri="{FF2B5EF4-FFF2-40B4-BE49-F238E27FC236}">
                <a16:creationId xmlns:a16="http://schemas.microsoft.com/office/drawing/2014/main" id="{9B6ED61A-5C52-46A6-88D4-2EEF5701173F}"/>
              </a:ext>
            </a:extLst>
          </p:cNvPr>
          <p:cNvSpPr txBox="1">
            <a:spLocks/>
          </p:cNvSpPr>
          <p:nvPr/>
        </p:nvSpPr>
        <p:spPr>
          <a:xfrm>
            <a:off x="156750" y="1005838"/>
            <a:ext cx="8817433" cy="5547944"/>
          </a:xfrm>
          <a:prstGeom prst="rect">
            <a:avLst/>
          </a:prstGeom>
        </p:spPr>
        <p:txBody>
          <a:bodyPr>
            <a:no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GB" sz="1800" dirty="0"/>
              <a:t>SSB is used because it is more efficient than Amplitude Modulation (AM) in terms of power usage and bandwidth usage.</a:t>
            </a:r>
          </a:p>
          <a:p>
            <a:pPr marL="0" indent="0">
              <a:spcBef>
                <a:spcPts val="0"/>
              </a:spcBef>
              <a:buNone/>
            </a:pPr>
            <a:endParaRPr lang="en-GB" sz="1800" dirty="0"/>
          </a:p>
          <a:p>
            <a:pPr marL="0" indent="0">
              <a:spcBef>
                <a:spcPts val="0"/>
              </a:spcBef>
              <a:buNone/>
            </a:pPr>
            <a:r>
              <a:rPr lang="en-GB" sz="1800" dirty="0"/>
              <a:t>In an SSB transmitter, the audio and RF signals are applied to a balance modulator, resulting in upper and lower sidebands, but no carrier. One of the sidebands is then filtered out, leaving just the one sideband. Most commonly, the lower sideband is filtered out leaving just the upper sideband (USB). However, lower sideband (LSB) may also be encountered.</a:t>
            </a:r>
          </a:p>
          <a:p>
            <a:pPr marL="0" indent="0">
              <a:spcBef>
                <a:spcPts val="0"/>
              </a:spcBef>
              <a:buNone/>
            </a:pPr>
            <a:endParaRPr lang="en-GB" sz="1800" dirty="0"/>
          </a:p>
          <a:p>
            <a:pPr marL="0" indent="0">
              <a:spcBef>
                <a:spcPts val="0"/>
              </a:spcBef>
              <a:buNone/>
            </a:pPr>
            <a:endParaRPr lang="en-GB" sz="1800" dirty="0"/>
          </a:p>
          <a:p>
            <a:pPr marL="0" indent="0">
              <a:spcBef>
                <a:spcPts val="0"/>
              </a:spcBef>
              <a:buNone/>
            </a:pPr>
            <a:endParaRPr lang="en-GB" sz="1800" dirty="0"/>
          </a:p>
          <a:p>
            <a:pPr marL="0" indent="0">
              <a:spcBef>
                <a:spcPts val="0"/>
              </a:spcBef>
              <a:buNone/>
            </a:pPr>
            <a:endParaRPr lang="en-GB" sz="1800" dirty="0"/>
          </a:p>
          <a:p>
            <a:pPr marL="0" indent="0">
              <a:spcBef>
                <a:spcPts val="0"/>
              </a:spcBef>
              <a:buNone/>
            </a:pPr>
            <a:endParaRPr lang="en-GB" sz="1800" dirty="0"/>
          </a:p>
          <a:p>
            <a:pPr marL="0" indent="0">
              <a:spcBef>
                <a:spcPts val="0"/>
              </a:spcBef>
              <a:buNone/>
            </a:pPr>
            <a:r>
              <a:rPr lang="en-GB" sz="1800" dirty="0"/>
              <a:t>In conventional AM, a significant amount of power is “wasted” in the carrier, and in the unnecessary sideband. SSB therefore yields a significant power saving, and a 50% saving of radio bandwidth, compared with AM.</a:t>
            </a:r>
          </a:p>
          <a:p>
            <a:pPr marL="0" indent="0">
              <a:spcBef>
                <a:spcPts val="0"/>
              </a:spcBef>
              <a:buNone/>
            </a:pPr>
            <a:endParaRPr lang="en-GB" sz="1800" dirty="0"/>
          </a:p>
          <a:p>
            <a:pPr marL="0" indent="0">
              <a:spcBef>
                <a:spcPts val="0"/>
              </a:spcBef>
              <a:buNone/>
            </a:pPr>
            <a:r>
              <a:rPr lang="en-GB" sz="1800" b="1" dirty="0"/>
              <a:t>However, there is little or no RF power between speech peaks, meaning that measuring the power of the transmission becomes a little more complicated…</a:t>
            </a:r>
          </a:p>
        </p:txBody>
      </p:sp>
      <p:cxnSp>
        <p:nvCxnSpPr>
          <p:cNvPr id="3" name="Straight Connector 2">
            <a:extLst>
              <a:ext uri="{FF2B5EF4-FFF2-40B4-BE49-F238E27FC236}">
                <a16:creationId xmlns:a16="http://schemas.microsoft.com/office/drawing/2014/main" id="{8CF77645-94B3-4AC5-95CC-42EE76E13CF3}"/>
              </a:ext>
            </a:extLst>
          </p:cNvPr>
          <p:cNvCxnSpPr/>
          <p:nvPr/>
        </p:nvCxnSpPr>
        <p:spPr>
          <a:xfrm>
            <a:off x="522512" y="3561400"/>
            <a:ext cx="156754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77B84090-80CE-4B91-BCAC-26640010A8B5}"/>
              </a:ext>
            </a:extLst>
          </p:cNvPr>
          <p:cNvCxnSpPr>
            <a:cxnSpLocks/>
          </p:cNvCxnSpPr>
          <p:nvPr/>
        </p:nvCxnSpPr>
        <p:spPr>
          <a:xfrm flipV="1">
            <a:off x="1280161" y="3025825"/>
            <a:ext cx="0" cy="64008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7A5B26C0-0FBA-4896-8291-AFEF4F4FBE78}"/>
              </a:ext>
            </a:extLst>
          </p:cNvPr>
          <p:cNvSpPr txBox="1"/>
          <p:nvPr/>
        </p:nvSpPr>
        <p:spPr>
          <a:xfrm>
            <a:off x="1110342" y="3600589"/>
            <a:ext cx="347916" cy="369332"/>
          </a:xfrm>
          <a:prstGeom prst="rect">
            <a:avLst/>
          </a:prstGeom>
          <a:noFill/>
        </p:spPr>
        <p:txBody>
          <a:bodyPr wrap="none" rtlCol="0">
            <a:spAutoFit/>
          </a:bodyPr>
          <a:lstStyle/>
          <a:p>
            <a:r>
              <a:rPr lang="en-GB" dirty="0"/>
              <a:t>fc</a:t>
            </a:r>
          </a:p>
        </p:txBody>
      </p:sp>
      <p:sp>
        <p:nvSpPr>
          <p:cNvPr id="8" name="Rectangle: Top Corners One Rounded and One Snipped 7">
            <a:extLst>
              <a:ext uri="{FF2B5EF4-FFF2-40B4-BE49-F238E27FC236}">
                <a16:creationId xmlns:a16="http://schemas.microsoft.com/office/drawing/2014/main" id="{B05E6440-DBDB-4C70-963E-DD47FBC355B5}"/>
              </a:ext>
            </a:extLst>
          </p:cNvPr>
          <p:cNvSpPr/>
          <p:nvPr/>
        </p:nvSpPr>
        <p:spPr>
          <a:xfrm>
            <a:off x="1314597" y="3143394"/>
            <a:ext cx="627019" cy="418006"/>
          </a:xfrm>
          <a:prstGeom prst="snip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USB</a:t>
            </a:r>
          </a:p>
        </p:txBody>
      </p:sp>
      <p:sp>
        <p:nvSpPr>
          <p:cNvPr id="11" name="Rectangle: Top Corners One Rounded and One Snipped 10">
            <a:extLst>
              <a:ext uri="{FF2B5EF4-FFF2-40B4-BE49-F238E27FC236}">
                <a16:creationId xmlns:a16="http://schemas.microsoft.com/office/drawing/2014/main" id="{79E8E1FA-AA0B-49F3-9869-B66374ADB5E6}"/>
              </a:ext>
            </a:extLst>
          </p:cNvPr>
          <p:cNvSpPr/>
          <p:nvPr/>
        </p:nvSpPr>
        <p:spPr>
          <a:xfrm flipH="1">
            <a:off x="609600" y="3143394"/>
            <a:ext cx="627009" cy="413652"/>
          </a:xfrm>
          <a:prstGeom prst="snip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LSB</a:t>
            </a:r>
          </a:p>
        </p:txBody>
      </p:sp>
      <p:sp>
        <p:nvSpPr>
          <p:cNvPr id="9" name="TextBox 8">
            <a:extLst>
              <a:ext uri="{FF2B5EF4-FFF2-40B4-BE49-F238E27FC236}">
                <a16:creationId xmlns:a16="http://schemas.microsoft.com/office/drawing/2014/main" id="{3EE92ADF-B5B4-4202-A2EB-9EAFB7122657}"/>
              </a:ext>
            </a:extLst>
          </p:cNvPr>
          <p:cNvSpPr txBox="1"/>
          <p:nvPr/>
        </p:nvSpPr>
        <p:spPr>
          <a:xfrm>
            <a:off x="492033" y="3874911"/>
            <a:ext cx="1601913" cy="276999"/>
          </a:xfrm>
          <a:prstGeom prst="rect">
            <a:avLst/>
          </a:prstGeom>
          <a:noFill/>
        </p:spPr>
        <p:txBody>
          <a:bodyPr wrap="none" rtlCol="0">
            <a:spAutoFit/>
          </a:bodyPr>
          <a:lstStyle/>
          <a:p>
            <a:r>
              <a:rPr lang="en-GB" sz="1200" dirty="0"/>
              <a:t>Amplitude Modulation</a:t>
            </a:r>
          </a:p>
        </p:txBody>
      </p:sp>
      <p:cxnSp>
        <p:nvCxnSpPr>
          <p:cNvPr id="13" name="Straight Connector 12">
            <a:extLst>
              <a:ext uri="{FF2B5EF4-FFF2-40B4-BE49-F238E27FC236}">
                <a16:creationId xmlns:a16="http://schemas.microsoft.com/office/drawing/2014/main" id="{B6BF666E-35D0-424D-BDC5-F4596CE54CB9}"/>
              </a:ext>
            </a:extLst>
          </p:cNvPr>
          <p:cNvCxnSpPr/>
          <p:nvPr/>
        </p:nvCxnSpPr>
        <p:spPr>
          <a:xfrm>
            <a:off x="2699661" y="3570107"/>
            <a:ext cx="1567547"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F591DAA2-6F79-40AA-A343-D93121AB4C2C}"/>
              </a:ext>
            </a:extLst>
          </p:cNvPr>
          <p:cNvSpPr txBox="1"/>
          <p:nvPr/>
        </p:nvSpPr>
        <p:spPr>
          <a:xfrm>
            <a:off x="3287491" y="3609296"/>
            <a:ext cx="347916" cy="369332"/>
          </a:xfrm>
          <a:prstGeom prst="rect">
            <a:avLst/>
          </a:prstGeom>
          <a:noFill/>
        </p:spPr>
        <p:txBody>
          <a:bodyPr wrap="none" rtlCol="0">
            <a:spAutoFit/>
          </a:bodyPr>
          <a:lstStyle/>
          <a:p>
            <a:r>
              <a:rPr lang="en-GB" dirty="0"/>
              <a:t>fc</a:t>
            </a:r>
          </a:p>
        </p:txBody>
      </p:sp>
      <p:sp>
        <p:nvSpPr>
          <p:cNvPr id="17" name="Rectangle: Top Corners One Rounded and One Snipped 16">
            <a:extLst>
              <a:ext uri="{FF2B5EF4-FFF2-40B4-BE49-F238E27FC236}">
                <a16:creationId xmlns:a16="http://schemas.microsoft.com/office/drawing/2014/main" id="{7DF9D73B-C996-4A91-9FF4-0DC4003A4686}"/>
              </a:ext>
            </a:extLst>
          </p:cNvPr>
          <p:cNvSpPr/>
          <p:nvPr/>
        </p:nvSpPr>
        <p:spPr>
          <a:xfrm>
            <a:off x="3470370" y="3152101"/>
            <a:ext cx="627019" cy="418006"/>
          </a:xfrm>
          <a:prstGeom prst="snip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USB</a:t>
            </a:r>
          </a:p>
        </p:txBody>
      </p:sp>
      <p:sp>
        <p:nvSpPr>
          <p:cNvPr id="18" name="Rectangle: Top Corners One Rounded and One Snipped 17">
            <a:extLst>
              <a:ext uri="{FF2B5EF4-FFF2-40B4-BE49-F238E27FC236}">
                <a16:creationId xmlns:a16="http://schemas.microsoft.com/office/drawing/2014/main" id="{16D544CF-04B0-4B91-8A89-E979847CD9B0}"/>
              </a:ext>
            </a:extLst>
          </p:cNvPr>
          <p:cNvSpPr/>
          <p:nvPr/>
        </p:nvSpPr>
        <p:spPr>
          <a:xfrm flipH="1">
            <a:off x="2778436" y="3152101"/>
            <a:ext cx="627009" cy="413652"/>
          </a:xfrm>
          <a:prstGeom prst="snip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LSB</a:t>
            </a:r>
          </a:p>
        </p:txBody>
      </p:sp>
      <p:sp>
        <p:nvSpPr>
          <p:cNvPr id="19" name="TextBox 18">
            <a:extLst>
              <a:ext uri="{FF2B5EF4-FFF2-40B4-BE49-F238E27FC236}">
                <a16:creationId xmlns:a16="http://schemas.microsoft.com/office/drawing/2014/main" id="{954983B2-607C-42F7-8548-D6F237BFA5EF}"/>
              </a:ext>
            </a:extLst>
          </p:cNvPr>
          <p:cNvSpPr txBox="1"/>
          <p:nvPr/>
        </p:nvSpPr>
        <p:spPr>
          <a:xfrm>
            <a:off x="2656120" y="3844429"/>
            <a:ext cx="1598026" cy="461665"/>
          </a:xfrm>
          <a:prstGeom prst="rect">
            <a:avLst/>
          </a:prstGeom>
          <a:noFill/>
        </p:spPr>
        <p:txBody>
          <a:bodyPr wrap="square" rtlCol="0">
            <a:spAutoFit/>
          </a:bodyPr>
          <a:lstStyle/>
          <a:p>
            <a:pPr algn="ctr"/>
            <a:r>
              <a:rPr lang="en-GB" sz="1200" dirty="0"/>
              <a:t>Double sideband, supressed carrier</a:t>
            </a:r>
          </a:p>
        </p:txBody>
      </p:sp>
      <p:cxnSp>
        <p:nvCxnSpPr>
          <p:cNvPr id="20" name="Straight Connector 19">
            <a:extLst>
              <a:ext uri="{FF2B5EF4-FFF2-40B4-BE49-F238E27FC236}">
                <a16:creationId xmlns:a16="http://schemas.microsoft.com/office/drawing/2014/main" id="{D7DA9D95-71FC-4421-B1D6-18806FF63E7C}"/>
              </a:ext>
            </a:extLst>
          </p:cNvPr>
          <p:cNvCxnSpPr/>
          <p:nvPr/>
        </p:nvCxnSpPr>
        <p:spPr>
          <a:xfrm>
            <a:off x="4946471" y="3583170"/>
            <a:ext cx="1567547" cy="0"/>
          </a:xfrm>
          <a:prstGeom prst="line">
            <a:avLst/>
          </a:prstGeom>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FC8819C3-E730-4925-B753-D1A01604AEE7}"/>
              </a:ext>
            </a:extLst>
          </p:cNvPr>
          <p:cNvSpPr txBox="1"/>
          <p:nvPr/>
        </p:nvSpPr>
        <p:spPr>
          <a:xfrm>
            <a:off x="5534301" y="3622359"/>
            <a:ext cx="347916" cy="369332"/>
          </a:xfrm>
          <a:prstGeom prst="rect">
            <a:avLst/>
          </a:prstGeom>
          <a:noFill/>
        </p:spPr>
        <p:txBody>
          <a:bodyPr wrap="none" rtlCol="0">
            <a:spAutoFit/>
          </a:bodyPr>
          <a:lstStyle/>
          <a:p>
            <a:r>
              <a:rPr lang="en-GB" dirty="0"/>
              <a:t>fc</a:t>
            </a:r>
          </a:p>
        </p:txBody>
      </p:sp>
      <p:sp>
        <p:nvSpPr>
          <p:cNvPr id="23" name="Rectangle: Top Corners One Rounded and One Snipped 22">
            <a:extLst>
              <a:ext uri="{FF2B5EF4-FFF2-40B4-BE49-F238E27FC236}">
                <a16:creationId xmlns:a16="http://schemas.microsoft.com/office/drawing/2014/main" id="{B9464679-3F68-42FF-B14E-98E1BDC2F53F}"/>
              </a:ext>
            </a:extLst>
          </p:cNvPr>
          <p:cNvSpPr/>
          <p:nvPr/>
        </p:nvSpPr>
        <p:spPr>
          <a:xfrm>
            <a:off x="5730243" y="3165164"/>
            <a:ext cx="627019" cy="418006"/>
          </a:xfrm>
          <a:prstGeom prst="snip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USB</a:t>
            </a:r>
          </a:p>
        </p:txBody>
      </p:sp>
      <p:cxnSp>
        <p:nvCxnSpPr>
          <p:cNvPr id="26" name="Straight Connector 25">
            <a:extLst>
              <a:ext uri="{FF2B5EF4-FFF2-40B4-BE49-F238E27FC236}">
                <a16:creationId xmlns:a16="http://schemas.microsoft.com/office/drawing/2014/main" id="{D1A999B2-0798-4E45-AF58-8B73FF647077}"/>
              </a:ext>
            </a:extLst>
          </p:cNvPr>
          <p:cNvCxnSpPr/>
          <p:nvPr/>
        </p:nvCxnSpPr>
        <p:spPr>
          <a:xfrm>
            <a:off x="7123620" y="3591877"/>
            <a:ext cx="1567547" cy="0"/>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A2EB09FE-BCC3-421B-AB7A-0B5D50F7A722}"/>
              </a:ext>
            </a:extLst>
          </p:cNvPr>
          <p:cNvSpPr txBox="1"/>
          <p:nvPr/>
        </p:nvSpPr>
        <p:spPr>
          <a:xfrm>
            <a:off x="7711450" y="3631066"/>
            <a:ext cx="347916" cy="369332"/>
          </a:xfrm>
          <a:prstGeom prst="rect">
            <a:avLst/>
          </a:prstGeom>
          <a:noFill/>
        </p:spPr>
        <p:txBody>
          <a:bodyPr wrap="none" rtlCol="0">
            <a:spAutoFit/>
          </a:bodyPr>
          <a:lstStyle/>
          <a:p>
            <a:r>
              <a:rPr lang="en-GB" dirty="0"/>
              <a:t>fc</a:t>
            </a:r>
          </a:p>
        </p:txBody>
      </p:sp>
      <p:sp>
        <p:nvSpPr>
          <p:cNvPr id="29" name="Rectangle: Top Corners One Rounded and One Snipped 28">
            <a:extLst>
              <a:ext uri="{FF2B5EF4-FFF2-40B4-BE49-F238E27FC236}">
                <a16:creationId xmlns:a16="http://schemas.microsoft.com/office/drawing/2014/main" id="{91C0BACD-057C-4242-A75C-980822236257}"/>
              </a:ext>
            </a:extLst>
          </p:cNvPr>
          <p:cNvSpPr/>
          <p:nvPr/>
        </p:nvSpPr>
        <p:spPr>
          <a:xfrm flipH="1">
            <a:off x="7210708" y="3173871"/>
            <a:ext cx="627009" cy="413652"/>
          </a:xfrm>
          <a:prstGeom prst="snip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LSB</a:t>
            </a:r>
          </a:p>
        </p:txBody>
      </p:sp>
      <p:sp>
        <p:nvSpPr>
          <p:cNvPr id="30" name="TextBox 29">
            <a:extLst>
              <a:ext uri="{FF2B5EF4-FFF2-40B4-BE49-F238E27FC236}">
                <a16:creationId xmlns:a16="http://schemas.microsoft.com/office/drawing/2014/main" id="{51265600-D6B3-4384-81F2-79EB78A6C65C}"/>
              </a:ext>
            </a:extLst>
          </p:cNvPr>
          <p:cNvSpPr txBox="1"/>
          <p:nvPr/>
        </p:nvSpPr>
        <p:spPr>
          <a:xfrm>
            <a:off x="7080079" y="3866199"/>
            <a:ext cx="1598026" cy="461665"/>
          </a:xfrm>
          <a:prstGeom prst="rect">
            <a:avLst/>
          </a:prstGeom>
          <a:noFill/>
        </p:spPr>
        <p:txBody>
          <a:bodyPr wrap="square" rtlCol="0">
            <a:spAutoFit/>
          </a:bodyPr>
          <a:lstStyle/>
          <a:p>
            <a:pPr algn="ctr"/>
            <a:r>
              <a:rPr lang="en-GB" sz="1200" dirty="0"/>
              <a:t>Lower sideband, supressed carrier</a:t>
            </a:r>
          </a:p>
        </p:txBody>
      </p:sp>
      <p:cxnSp>
        <p:nvCxnSpPr>
          <p:cNvPr id="31" name="Straight Connector 30">
            <a:extLst>
              <a:ext uri="{FF2B5EF4-FFF2-40B4-BE49-F238E27FC236}">
                <a16:creationId xmlns:a16="http://schemas.microsoft.com/office/drawing/2014/main" id="{D38CA5F9-4C9B-466B-A760-58E56F08D7CA}"/>
              </a:ext>
            </a:extLst>
          </p:cNvPr>
          <p:cNvCxnSpPr>
            <a:cxnSpLocks/>
          </p:cNvCxnSpPr>
          <p:nvPr/>
        </p:nvCxnSpPr>
        <p:spPr>
          <a:xfrm flipV="1">
            <a:off x="3444242" y="3557046"/>
            <a:ext cx="0" cy="104503"/>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564A7E81-E816-48F4-A675-5295CF0B076A}"/>
              </a:ext>
            </a:extLst>
          </p:cNvPr>
          <p:cNvCxnSpPr>
            <a:cxnSpLocks/>
          </p:cNvCxnSpPr>
          <p:nvPr/>
        </p:nvCxnSpPr>
        <p:spPr>
          <a:xfrm flipV="1">
            <a:off x="5712826" y="3578816"/>
            <a:ext cx="0" cy="104503"/>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13A8263D-441B-4900-8210-FFC046D480FF}"/>
              </a:ext>
            </a:extLst>
          </p:cNvPr>
          <p:cNvCxnSpPr>
            <a:cxnSpLocks/>
          </p:cNvCxnSpPr>
          <p:nvPr/>
        </p:nvCxnSpPr>
        <p:spPr>
          <a:xfrm flipV="1">
            <a:off x="7868594" y="3574460"/>
            <a:ext cx="0" cy="104503"/>
          </a:xfrm>
          <a:prstGeom prst="line">
            <a:avLst/>
          </a:prstGeom>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7A460688-AC53-4D5D-974A-97556DA48DFE}"/>
              </a:ext>
            </a:extLst>
          </p:cNvPr>
          <p:cNvSpPr txBox="1"/>
          <p:nvPr/>
        </p:nvSpPr>
        <p:spPr>
          <a:xfrm>
            <a:off x="4907291" y="3835717"/>
            <a:ext cx="1598026" cy="461665"/>
          </a:xfrm>
          <a:prstGeom prst="rect">
            <a:avLst/>
          </a:prstGeom>
          <a:noFill/>
        </p:spPr>
        <p:txBody>
          <a:bodyPr wrap="square" rtlCol="0">
            <a:spAutoFit/>
          </a:bodyPr>
          <a:lstStyle/>
          <a:p>
            <a:pPr algn="ctr"/>
            <a:r>
              <a:rPr lang="en-GB" sz="1200" dirty="0"/>
              <a:t>Upper sideband, supressed carrier</a:t>
            </a:r>
          </a:p>
        </p:txBody>
      </p:sp>
    </p:spTree>
    <p:extLst>
      <p:ext uri="{BB962C8B-B14F-4D97-AF65-F5344CB8AC3E}">
        <p14:creationId xmlns:p14="http://schemas.microsoft.com/office/powerpoint/2010/main" val="1225017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A0856527-F950-4246-B889-8942E38897C4}"/>
              </a:ext>
            </a:extLst>
          </p:cNvPr>
          <p:cNvSpPr>
            <a:spLocks noGrp="1"/>
          </p:cNvSpPr>
          <p:nvPr>
            <p:ph type="body" sz="quarter" idx="11"/>
          </p:nvPr>
        </p:nvSpPr>
        <p:spPr>
          <a:xfrm>
            <a:off x="62860" y="225840"/>
            <a:ext cx="7226213" cy="518746"/>
          </a:xfrm>
        </p:spPr>
        <p:txBody>
          <a:bodyPr/>
          <a:lstStyle/>
          <a:p>
            <a:r>
              <a:rPr lang="en-US" sz="2400" dirty="0"/>
              <a:t>Peak Envelope Power Measurement</a:t>
            </a:r>
          </a:p>
        </p:txBody>
      </p:sp>
      <p:sp>
        <p:nvSpPr>
          <p:cNvPr id="6" name="Content Placeholder 2">
            <a:extLst>
              <a:ext uri="{FF2B5EF4-FFF2-40B4-BE49-F238E27FC236}">
                <a16:creationId xmlns:a16="http://schemas.microsoft.com/office/drawing/2014/main" id="{9B6ED61A-5C52-46A6-88D4-2EEF5701173F}"/>
              </a:ext>
            </a:extLst>
          </p:cNvPr>
          <p:cNvSpPr txBox="1">
            <a:spLocks/>
          </p:cNvSpPr>
          <p:nvPr/>
        </p:nvSpPr>
        <p:spPr>
          <a:xfrm>
            <a:off x="156750" y="1005838"/>
            <a:ext cx="8817433" cy="5547944"/>
          </a:xfrm>
          <a:prstGeom prst="rect">
            <a:avLst/>
          </a:prstGeom>
        </p:spPr>
        <p:txBody>
          <a:bodyPr>
            <a:norm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GB" sz="1800" dirty="0"/>
              <a:t>The solution is to measure the peak power output, which occurs when the modulating audio waveform is at its highest permissible level. The resulting measurement is referred to as the Peak Envelope Power.</a:t>
            </a:r>
          </a:p>
          <a:p>
            <a:pPr marL="0" indent="0">
              <a:spcBef>
                <a:spcPts val="0"/>
              </a:spcBef>
              <a:buNone/>
            </a:pPr>
            <a:endParaRPr lang="en-GB" sz="1800" dirty="0"/>
          </a:p>
          <a:p>
            <a:pPr marL="0" indent="0">
              <a:spcBef>
                <a:spcPts val="0"/>
              </a:spcBef>
              <a:buNone/>
            </a:pPr>
            <a:endParaRPr lang="en-GB" sz="1800" dirty="0"/>
          </a:p>
          <a:p>
            <a:pPr marL="0" indent="0">
              <a:spcBef>
                <a:spcPts val="0"/>
              </a:spcBef>
              <a:buNone/>
            </a:pPr>
            <a:endParaRPr lang="en-GB" sz="1600" dirty="0"/>
          </a:p>
        </p:txBody>
      </p:sp>
      <p:pic>
        <p:nvPicPr>
          <p:cNvPr id="1028" name="Picture 4" descr="Basic concepts of speech recognition – CMUSphinx Open Source Speech  Recognition">
            <a:extLst>
              <a:ext uri="{FF2B5EF4-FFF2-40B4-BE49-F238E27FC236}">
                <a16:creationId xmlns:a16="http://schemas.microsoft.com/office/drawing/2014/main" id="{35933CF1-0B21-4A05-8FCB-B0D816AC58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191" y="2175259"/>
            <a:ext cx="6686550" cy="19050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9B5161D3-2F2D-471D-BEEB-D8D70FFBCD6B}"/>
              </a:ext>
            </a:extLst>
          </p:cNvPr>
          <p:cNvSpPr txBox="1"/>
          <p:nvPr/>
        </p:nvSpPr>
        <p:spPr>
          <a:xfrm>
            <a:off x="3405052" y="4153989"/>
            <a:ext cx="2055114" cy="276999"/>
          </a:xfrm>
          <a:prstGeom prst="rect">
            <a:avLst/>
          </a:prstGeom>
          <a:noFill/>
        </p:spPr>
        <p:txBody>
          <a:bodyPr wrap="none" rtlCol="0">
            <a:spAutoFit/>
          </a:bodyPr>
          <a:lstStyle/>
          <a:p>
            <a:r>
              <a:rPr lang="en-GB" sz="1200" dirty="0"/>
              <a:t>Modulating voltage waveform</a:t>
            </a:r>
          </a:p>
        </p:txBody>
      </p:sp>
      <p:pic>
        <p:nvPicPr>
          <p:cNvPr id="2" name="Picture 1">
            <a:extLst>
              <a:ext uri="{FF2B5EF4-FFF2-40B4-BE49-F238E27FC236}">
                <a16:creationId xmlns:a16="http://schemas.microsoft.com/office/drawing/2014/main" id="{C562F77F-BA7E-4553-8F1F-CD49F7A3D359}"/>
              </a:ext>
            </a:extLst>
          </p:cNvPr>
          <p:cNvPicPr>
            <a:picLocks noChangeAspect="1"/>
          </p:cNvPicPr>
          <p:nvPr/>
        </p:nvPicPr>
        <p:blipFill>
          <a:blip r:embed="rId3"/>
          <a:stretch>
            <a:fillRect/>
          </a:stretch>
        </p:blipFill>
        <p:spPr>
          <a:xfrm>
            <a:off x="1195799" y="4863194"/>
            <a:ext cx="6714586" cy="988970"/>
          </a:xfrm>
          <a:prstGeom prst="rect">
            <a:avLst/>
          </a:prstGeom>
        </p:spPr>
      </p:pic>
      <p:sp>
        <p:nvSpPr>
          <p:cNvPr id="32" name="TextBox 31">
            <a:extLst>
              <a:ext uri="{FF2B5EF4-FFF2-40B4-BE49-F238E27FC236}">
                <a16:creationId xmlns:a16="http://schemas.microsoft.com/office/drawing/2014/main" id="{F61A53D6-E2BE-426B-AC14-09EF236EE886}"/>
              </a:ext>
            </a:extLst>
          </p:cNvPr>
          <p:cNvSpPr txBox="1"/>
          <p:nvPr/>
        </p:nvSpPr>
        <p:spPr>
          <a:xfrm>
            <a:off x="3492138" y="5952311"/>
            <a:ext cx="2097113" cy="276999"/>
          </a:xfrm>
          <a:prstGeom prst="rect">
            <a:avLst/>
          </a:prstGeom>
          <a:noFill/>
        </p:spPr>
        <p:txBody>
          <a:bodyPr wrap="none" rtlCol="0">
            <a:spAutoFit/>
          </a:bodyPr>
          <a:lstStyle/>
          <a:p>
            <a:r>
              <a:rPr lang="en-GB" sz="1200" dirty="0"/>
              <a:t>Resulting RF voltage waveform</a:t>
            </a:r>
          </a:p>
        </p:txBody>
      </p:sp>
      <p:cxnSp>
        <p:nvCxnSpPr>
          <p:cNvPr id="10" name="Straight Arrow Connector 9">
            <a:extLst>
              <a:ext uri="{FF2B5EF4-FFF2-40B4-BE49-F238E27FC236}">
                <a16:creationId xmlns:a16="http://schemas.microsoft.com/office/drawing/2014/main" id="{47A40AB9-6C84-4832-B856-6756C5AE0E5F}"/>
              </a:ext>
            </a:extLst>
          </p:cNvPr>
          <p:cNvCxnSpPr>
            <a:cxnSpLocks/>
          </p:cNvCxnSpPr>
          <p:nvPr/>
        </p:nvCxnSpPr>
        <p:spPr>
          <a:xfrm flipH="1" flipV="1">
            <a:off x="5465069" y="4902383"/>
            <a:ext cx="12232" cy="9497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A26FEEDA-7FC9-4060-BD5B-DFCEA1A19227}"/>
              </a:ext>
            </a:extLst>
          </p:cNvPr>
          <p:cNvSpPr txBox="1"/>
          <p:nvPr/>
        </p:nvSpPr>
        <p:spPr>
          <a:xfrm>
            <a:off x="4609526" y="4881154"/>
            <a:ext cx="862092" cy="954107"/>
          </a:xfrm>
          <a:prstGeom prst="rect">
            <a:avLst/>
          </a:prstGeom>
          <a:noFill/>
        </p:spPr>
        <p:txBody>
          <a:bodyPr wrap="square" rtlCol="0">
            <a:spAutoFit/>
          </a:bodyPr>
          <a:lstStyle/>
          <a:p>
            <a:pPr algn="r"/>
            <a:r>
              <a:rPr lang="en-GB" sz="1400" b="1" dirty="0">
                <a:solidFill>
                  <a:schemeClr val="tx2"/>
                </a:solidFill>
              </a:rPr>
              <a:t>Peak Envelope Power, P=V</a:t>
            </a:r>
            <a:r>
              <a:rPr lang="en-GB" sz="1400" b="1" baseline="30000" dirty="0">
                <a:solidFill>
                  <a:schemeClr val="tx2"/>
                </a:solidFill>
              </a:rPr>
              <a:t>2</a:t>
            </a:r>
            <a:r>
              <a:rPr lang="en-GB" sz="1400" b="1" dirty="0">
                <a:solidFill>
                  <a:schemeClr val="tx2"/>
                </a:solidFill>
              </a:rPr>
              <a:t>/R</a:t>
            </a:r>
          </a:p>
        </p:txBody>
      </p:sp>
    </p:spTree>
    <p:extLst>
      <p:ext uri="{BB962C8B-B14F-4D97-AF65-F5344CB8AC3E}">
        <p14:creationId xmlns:p14="http://schemas.microsoft.com/office/powerpoint/2010/main" val="4128660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5014, Directional RF Power Sensor - USB Connector">
            <a:extLst>
              <a:ext uri="{FF2B5EF4-FFF2-40B4-BE49-F238E27FC236}">
                <a16:creationId xmlns:a16="http://schemas.microsoft.com/office/drawing/2014/main" id="{1839136C-309F-4C92-9DC7-35B954D53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7860" y="3341512"/>
            <a:ext cx="2242447" cy="224244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43P, Peak Reading Option RF Wattmeter">
            <a:extLst>
              <a:ext uri="{FF2B5EF4-FFF2-40B4-BE49-F238E27FC236}">
                <a16:creationId xmlns:a16="http://schemas.microsoft.com/office/drawing/2014/main" id="{451C2690-04ED-4516-AF60-8B04DC6AE2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154" y="1911538"/>
            <a:ext cx="1623060" cy="16230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4314C, PEP Single Element RF Wattmeter">
            <a:extLst>
              <a:ext uri="{FF2B5EF4-FFF2-40B4-BE49-F238E27FC236}">
                <a16:creationId xmlns:a16="http://schemas.microsoft.com/office/drawing/2014/main" id="{2244B16E-FA97-4A79-B978-5CE89A48BD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1735" y="1817739"/>
            <a:ext cx="1716859" cy="1716859"/>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A0856527-F950-4246-B889-8942E38897C4}"/>
              </a:ext>
            </a:extLst>
          </p:cNvPr>
          <p:cNvSpPr>
            <a:spLocks noGrp="1"/>
          </p:cNvSpPr>
          <p:nvPr>
            <p:ph type="body" sz="quarter" idx="11"/>
          </p:nvPr>
        </p:nvSpPr>
        <p:spPr>
          <a:xfrm>
            <a:off x="62860" y="225840"/>
            <a:ext cx="7226213" cy="518746"/>
          </a:xfrm>
        </p:spPr>
        <p:txBody>
          <a:bodyPr/>
          <a:lstStyle/>
          <a:p>
            <a:r>
              <a:rPr lang="en-US" sz="2400" dirty="0"/>
              <a:t>Peak Envelope Power Measurement</a:t>
            </a:r>
          </a:p>
        </p:txBody>
      </p:sp>
      <p:sp>
        <p:nvSpPr>
          <p:cNvPr id="6" name="Content Placeholder 2">
            <a:extLst>
              <a:ext uri="{FF2B5EF4-FFF2-40B4-BE49-F238E27FC236}">
                <a16:creationId xmlns:a16="http://schemas.microsoft.com/office/drawing/2014/main" id="{9B6ED61A-5C52-46A6-88D4-2EEF5701173F}"/>
              </a:ext>
            </a:extLst>
          </p:cNvPr>
          <p:cNvSpPr txBox="1">
            <a:spLocks/>
          </p:cNvSpPr>
          <p:nvPr/>
        </p:nvSpPr>
        <p:spPr>
          <a:xfrm>
            <a:off x="156751" y="1005837"/>
            <a:ext cx="8138163" cy="809899"/>
          </a:xfrm>
          <a:prstGeom prst="rect">
            <a:avLst/>
          </a:prstGeom>
        </p:spPr>
        <p:txBody>
          <a:bodyPr>
            <a:norm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GB" sz="1800" dirty="0"/>
              <a:t>When measuring SSB transmitter power output, it is therefore important to use a PEP-capable power meter. These include:</a:t>
            </a:r>
          </a:p>
          <a:p>
            <a:pPr marL="0" indent="0">
              <a:spcBef>
                <a:spcPts val="0"/>
              </a:spcBef>
              <a:buNone/>
            </a:pPr>
            <a:endParaRPr lang="en-GB" sz="1800" dirty="0"/>
          </a:p>
          <a:p>
            <a:pPr marL="0" indent="0">
              <a:spcBef>
                <a:spcPts val="0"/>
              </a:spcBef>
              <a:buNone/>
            </a:pPr>
            <a:endParaRPr lang="en-GB" sz="1600" dirty="0"/>
          </a:p>
          <a:p>
            <a:pPr marL="0" indent="0">
              <a:spcBef>
                <a:spcPts val="0"/>
              </a:spcBef>
              <a:buNone/>
            </a:pPr>
            <a:endParaRPr lang="en-GB" sz="1600" dirty="0"/>
          </a:p>
          <a:p>
            <a:pPr marL="0" indent="0">
              <a:spcBef>
                <a:spcPts val="0"/>
              </a:spcBef>
              <a:buNone/>
            </a:pPr>
            <a:endParaRPr lang="en-GB" sz="1600" dirty="0"/>
          </a:p>
        </p:txBody>
      </p:sp>
      <p:sp>
        <p:nvSpPr>
          <p:cNvPr id="3" name="TextBox 2">
            <a:extLst>
              <a:ext uri="{FF2B5EF4-FFF2-40B4-BE49-F238E27FC236}">
                <a16:creationId xmlns:a16="http://schemas.microsoft.com/office/drawing/2014/main" id="{8D8C3CC7-1624-4E30-90D9-131D6605FB6B}"/>
              </a:ext>
            </a:extLst>
          </p:cNvPr>
          <p:cNvSpPr txBox="1"/>
          <p:nvPr/>
        </p:nvSpPr>
        <p:spPr>
          <a:xfrm>
            <a:off x="156753" y="1894115"/>
            <a:ext cx="3345753" cy="923330"/>
          </a:xfrm>
          <a:prstGeom prst="rect">
            <a:avLst/>
          </a:prstGeom>
          <a:noFill/>
        </p:spPr>
        <p:txBody>
          <a:bodyPr wrap="square" rtlCol="0">
            <a:spAutoFit/>
          </a:bodyPr>
          <a:lstStyle/>
          <a:p>
            <a:r>
              <a:rPr lang="en-GB" b="1" dirty="0"/>
              <a:t>43P General Purpose RF Wattmeter with Peak Reading Option</a:t>
            </a:r>
            <a:r>
              <a:rPr lang="en-GB" dirty="0"/>
              <a:t>, with “H” series elements.</a:t>
            </a:r>
          </a:p>
        </p:txBody>
      </p:sp>
      <p:sp>
        <p:nvSpPr>
          <p:cNvPr id="12" name="TextBox 11">
            <a:extLst>
              <a:ext uri="{FF2B5EF4-FFF2-40B4-BE49-F238E27FC236}">
                <a16:creationId xmlns:a16="http://schemas.microsoft.com/office/drawing/2014/main" id="{C8FEBFA4-D299-4621-8DAE-88AE20FE5E54}"/>
              </a:ext>
            </a:extLst>
          </p:cNvPr>
          <p:cNvSpPr txBox="1"/>
          <p:nvPr/>
        </p:nvSpPr>
        <p:spPr>
          <a:xfrm>
            <a:off x="5142423" y="1902822"/>
            <a:ext cx="2094401" cy="923330"/>
          </a:xfrm>
          <a:prstGeom prst="rect">
            <a:avLst/>
          </a:prstGeom>
          <a:noFill/>
        </p:spPr>
        <p:txBody>
          <a:bodyPr wrap="square" rtlCol="0">
            <a:spAutoFit/>
          </a:bodyPr>
          <a:lstStyle/>
          <a:p>
            <a:r>
              <a:rPr lang="en-GB" b="1" dirty="0"/>
              <a:t>4314C PEP RF Wattmeter</a:t>
            </a:r>
            <a:r>
              <a:rPr lang="en-GB" dirty="0"/>
              <a:t>, with “H” series elements.</a:t>
            </a:r>
          </a:p>
        </p:txBody>
      </p:sp>
      <p:sp>
        <p:nvSpPr>
          <p:cNvPr id="15" name="TextBox 14">
            <a:extLst>
              <a:ext uri="{FF2B5EF4-FFF2-40B4-BE49-F238E27FC236}">
                <a16:creationId xmlns:a16="http://schemas.microsoft.com/office/drawing/2014/main" id="{5920AC75-B39C-44DA-9CB7-335405C4A153}"/>
              </a:ext>
            </a:extLst>
          </p:cNvPr>
          <p:cNvSpPr txBox="1"/>
          <p:nvPr/>
        </p:nvSpPr>
        <p:spPr>
          <a:xfrm>
            <a:off x="152398" y="3796938"/>
            <a:ext cx="1989911" cy="1200329"/>
          </a:xfrm>
          <a:prstGeom prst="rect">
            <a:avLst/>
          </a:prstGeom>
          <a:noFill/>
        </p:spPr>
        <p:txBody>
          <a:bodyPr wrap="square" rtlCol="0">
            <a:spAutoFit/>
          </a:bodyPr>
          <a:lstStyle/>
          <a:p>
            <a:r>
              <a:rPr lang="en-GB" b="1" dirty="0"/>
              <a:t>4391A PEP Dual Element RF Power Analyzer</a:t>
            </a:r>
            <a:r>
              <a:rPr lang="en-GB" dirty="0"/>
              <a:t>, with “H” series elements.</a:t>
            </a:r>
          </a:p>
        </p:txBody>
      </p:sp>
      <p:pic>
        <p:nvPicPr>
          <p:cNvPr id="2054" name="Picture 6" descr="4391A, PEP-Dual Element RF Power Analyst">
            <a:extLst>
              <a:ext uri="{FF2B5EF4-FFF2-40B4-BE49-F238E27FC236}">
                <a16:creationId xmlns:a16="http://schemas.microsoft.com/office/drawing/2014/main" id="{BE34F91C-226A-4506-8BB6-1BD155D4E6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3182" y="3651207"/>
            <a:ext cx="1521681" cy="152168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C176760-2D22-4A73-92E5-974E9F03491A}"/>
              </a:ext>
            </a:extLst>
          </p:cNvPr>
          <p:cNvSpPr txBox="1"/>
          <p:nvPr/>
        </p:nvSpPr>
        <p:spPr>
          <a:xfrm>
            <a:off x="3683726" y="3792582"/>
            <a:ext cx="3074134" cy="1477328"/>
          </a:xfrm>
          <a:prstGeom prst="rect">
            <a:avLst/>
          </a:prstGeom>
          <a:noFill/>
        </p:spPr>
        <p:txBody>
          <a:bodyPr wrap="square" rtlCol="0">
            <a:spAutoFit/>
          </a:bodyPr>
          <a:lstStyle/>
          <a:p>
            <a:r>
              <a:rPr lang="en-GB" b="1" dirty="0"/>
              <a:t>5014 Directional RF Power Sensor</a:t>
            </a:r>
            <a:r>
              <a:rPr lang="en-GB" dirty="0"/>
              <a:t>, with “H” series elements, and VPM3 Windows™ software or Bird RF Meter Android app.</a:t>
            </a:r>
          </a:p>
        </p:txBody>
      </p:sp>
      <p:sp>
        <p:nvSpPr>
          <p:cNvPr id="19" name="Content Placeholder 2">
            <a:extLst>
              <a:ext uri="{FF2B5EF4-FFF2-40B4-BE49-F238E27FC236}">
                <a16:creationId xmlns:a16="http://schemas.microsoft.com/office/drawing/2014/main" id="{F0E312BF-14C4-4785-98EE-5F06C92B1EE6}"/>
              </a:ext>
            </a:extLst>
          </p:cNvPr>
          <p:cNvSpPr txBox="1">
            <a:spLocks/>
          </p:cNvSpPr>
          <p:nvPr/>
        </p:nvSpPr>
        <p:spPr>
          <a:xfrm>
            <a:off x="165458" y="5403675"/>
            <a:ext cx="8834849" cy="809899"/>
          </a:xfrm>
          <a:prstGeom prst="rect">
            <a:avLst/>
          </a:prstGeom>
        </p:spPr>
        <p:txBody>
          <a:bodyPr>
            <a:norm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GB" sz="1800" dirty="0"/>
              <a:t>H series elements include 25H (25W), 50H (50W), 100H (100W), 250H (250W), 500H (500W), 1000H (1kW), 2500H (2.5kW), 5000H (5kW) and 10000H (10kW).</a:t>
            </a:r>
          </a:p>
          <a:p>
            <a:pPr marL="0" indent="0">
              <a:spcBef>
                <a:spcPts val="0"/>
              </a:spcBef>
              <a:buNone/>
            </a:pPr>
            <a:endParaRPr lang="en-GB" sz="1800" dirty="0"/>
          </a:p>
          <a:p>
            <a:pPr marL="0" indent="0">
              <a:spcBef>
                <a:spcPts val="0"/>
              </a:spcBef>
              <a:buNone/>
            </a:pPr>
            <a:endParaRPr lang="en-GB" sz="1600" dirty="0"/>
          </a:p>
          <a:p>
            <a:pPr marL="0" indent="0">
              <a:spcBef>
                <a:spcPts val="0"/>
              </a:spcBef>
              <a:buNone/>
            </a:pPr>
            <a:endParaRPr lang="en-GB" sz="1600" dirty="0"/>
          </a:p>
          <a:p>
            <a:pPr marL="0" indent="0">
              <a:spcBef>
                <a:spcPts val="0"/>
              </a:spcBef>
              <a:buNone/>
            </a:pPr>
            <a:endParaRPr lang="en-GB" sz="1600" dirty="0"/>
          </a:p>
        </p:txBody>
      </p:sp>
    </p:spTree>
    <p:extLst>
      <p:ext uri="{BB962C8B-B14F-4D97-AF65-F5344CB8AC3E}">
        <p14:creationId xmlns:p14="http://schemas.microsoft.com/office/powerpoint/2010/main" val="1746122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5014, Directional RF Power Sensor - USB Connector">
            <a:extLst>
              <a:ext uri="{FF2B5EF4-FFF2-40B4-BE49-F238E27FC236}">
                <a16:creationId xmlns:a16="http://schemas.microsoft.com/office/drawing/2014/main" id="{1839136C-309F-4C92-9DC7-35B954D53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7134" y="2572572"/>
            <a:ext cx="3728199" cy="37281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A0856527-F950-4246-B889-8942E38897C4}"/>
              </a:ext>
            </a:extLst>
          </p:cNvPr>
          <p:cNvSpPr>
            <a:spLocks noGrp="1"/>
          </p:cNvSpPr>
          <p:nvPr>
            <p:ph type="body" sz="quarter" idx="11"/>
          </p:nvPr>
        </p:nvSpPr>
        <p:spPr>
          <a:xfrm>
            <a:off x="62860" y="225840"/>
            <a:ext cx="7226213" cy="518746"/>
          </a:xfrm>
        </p:spPr>
        <p:txBody>
          <a:bodyPr/>
          <a:lstStyle/>
          <a:p>
            <a:r>
              <a:rPr lang="en-US" sz="2400" dirty="0"/>
              <a:t>Peak Envelope Power Measurement</a:t>
            </a:r>
          </a:p>
        </p:txBody>
      </p:sp>
      <p:pic>
        <p:nvPicPr>
          <p:cNvPr id="13" name="Picture 12">
            <a:extLst>
              <a:ext uri="{FF2B5EF4-FFF2-40B4-BE49-F238E27FC236}">
                <a16:creationId xmlns:a16="http://schemas.microsoft.com/office/drawing/2014/main" id="{86410E36-1C7B-4CE6-83BB-EACBED194350}"/>
              </a:ext>
            </a:extLst>
          </p:cNvPr>
          <p:cNvPicPr>
            <a:picLocks noChangeAspect="1"/>
          </p:cNvPicPr>
          <p:nvPr/>
        </p:nvPicPr>
        <p:blipFill>
          <a:blip r:embed="rId3"/>
          <a:stretch>
            <a:fillRect/>
          </a:stretch>
        </p:blipFill>
        <p:spPr>
          <a:xfrm>
            <a:off x="2833633" y="1677982"/>
            <a:ext cx="2359050" cy="1323430"/>
          </a:xfrm>
          <a:prstGeom prst="rect">
            <a:avLst/>
          </a:prstGeom>
        </p:spPr>
      </p:pic>
      <p:pic>
        <p:nvPicPr>
          <p:cNvPr id="2" name="Picture 1">
            <a:extLst>
              <a:ext uri="{FF2B5EF4-FFF2-40B4-BE49-F238E27FC236}">
                <a16:creationId xmlns:a16="http://schemas.microsoft.com/office/drawing/2014/main" id="{6C5234F4-BEAB-4CFE-A2D2-AFCF48239E29}"/>
              </a:ext>
            </a:extLst>
          </p:cNvPr>
          <p:cNvPicPr>
            <a:picLocks noChangeAspect="1"/>
          </p:cNvPicPr>
          <p:nvPr/>
        </p:nvPicPr>
        <p:blipFill>
          <a:blip r:embed="rId4"/>
          <a:stretch>
            <a:fillRect/>
          </a:stretch>
        </p:blipFill>
        <p:spPr>
          <a:xfrm>
            <a:off x="7093848" y="1777363"/>
            <a:ext cx="1891437" cy="3625909"/>
          </a:xfrm>
          <a:prstGeom prst="rect">
            <a:avLst/>
          </a:prstGeom>
        </p:spPr>
      </p:pic>
      <p:pic>
        <p:nvPicPr>
          <p:cNvPr id="5" name="Picture 4">
            <a:extLst>
              <a:ext uri="{FF2B5EF4-FFF2-40B4-BE49-F238E27FC236}">
                <a16:creationId xmlns:a16="http://schemas.microsoft.com/office/drawing/2014/main" id="{BC8AD10C-FB68-41DF-B95F-62AC67191E0F}"/>
              </a:ext>
            </a:extLst>
          </p:cNvPr>
          <p:cNvPicPr>
            <a:picLocks noChangeAspect="1"/>
          </p:cNvPicPr>
          <p:nvPr/>
        </p:nvPicPr>
        <p:blipFill>
          <a:blip r:embed="rId5"/>
          <a:stretch>
            <a:fillRect/>
          </a:stretch>
        </p:blipFill>
        <p:spPr>
          <a:xfrm>
            <a:off x="389002" y="3429000"/>
            <a:ext cx="1254802" cy="2475460"/>
          </a:xfrm>
          <a:prstGeom prst="rect">
            <a:avLst/>
          </a:prstGeom>
        </p:spPr>
      </p:pic>
      <p:cxnSp>
        <p:nvCxnSpPr>
          <p:cNvPr id="8" name="Straight Arrow Connector 7">
            <a:extLst>
              <a:ext uri="{FF2B5EF4-FFF2-40B4-BE49-F238E27FC236}">
                <a16:creationId xmlns:a16="http://schemas.microsoft.com/office/drawing/2014/main" id="{03882980-D5FB-46A4-90B4-27A8033CF921}"/>
              </a:ext>
            </a:extLst>
          </p:cNvPr>
          <p:cNvCxnSpPr>
            <a:cxnSpLocks/>
          </p:cNvCxnSpPr>
          <p:nvPr/>
        </p:nvCxnSpPr>
        <p:spPr>
          <a:xfrm flipV="1">
            <a:off x="1627177" y="4846321"/>
            <a:ext cx="3385398" cy="19916"/>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6C3DBD8A-7643-4285-BEEF-356730165C0B}"/>
              </a:ext>
            </a:extLst>
          </p:cNvPr>
          <p:cNvCxnSpPr>
            <a:cxnSpLocks/>
          </p:cNvCxnSpPr>
          <p:nvPr/>
        </p:nvCxnSpPr>
        <p:spPr>
          <a:xfrm>
            <a:off x="5098473" y="3030039"/>
            <a:ext cx="0" cy="1727616"/>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08829848-CC2C-4A83-957B-7D0A495817C0}"/>
              </a:ext>
            </a:extLst>
          </p:cNvPr>
          <p:cNvCxnSpPr>
            <a:cxnSpLocks/>
          </p:cNvCxnSpPr>
          <p:nvPr/>
        </p:nvCxnSpPr>
        <p:spPr>
          <a:xfrm flipH="1">
            <a:off x="5192683" y="4851868"/>
            <a:ext cx="1931322" cy="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50E0E4A4-38C9-4AA3-9D37-464644F8B7B5}"/>
              </a:ext>
            </a:extLst>
          </p:cNvPr>
          <p:cNvSpPr txBox="1"/>
          <p:nvPr/>
        </p:nvSpPr>
        <p:spPr>
          <a:xfrm>
            <a:off x="2435629" y="3034145"/>
            <a:ext cx="3181127" cy="307777"/>
          </a:xfrm>
          <a:prstGeom prst="rect">
            <a:avLst/>
          </a:prstGeom>
          <a:noFill/>
        </p:spPr>
        <p:txBody>
          <a:bodyPr wrap="none" rtlCol="0">
            <a:spAutoFit/>
          </a:bodyPr>
          <a:lstStyle/>
          <a:p>
            <a:r>
              <a:rPr lang="en-GB" sz="1400" dirty="0"/>
              <a:t>Bird VPM3 Virtual Power Meter Software</a:t>
            </a:r>
          </a:p>
        </p:txBody>
      </p:sp>
      <p:sp>
        <p:nvSpPr>
          <p:cNvPr id="30" name="TextBox 29">
            <a:extLst>
              <a:ext uri="{FF2B5EF4-FFF2-40B4-BE49-F238E27FC236}">
                <a16:creationId xmlns:a16="http://schemas.microsoft.com/office/drawing/2014/main" id="{8ED682AE-C08D-4B4F-AC9D-E89B04C3493E}"/>
              </a:ext>
            </a:extLst>
          </p:cNvPr>
          <p:cNvSpPr txBox="1"/>
          <p:nvPr/>
        </p:nvSpPr>
        <p:spPr>
          <a:xfrm>
            <a:off x="277096" y="5846270"/>
            <a:ext cx="1448360" cy="523220"/>
          </a:xfrm>
          <a:prstGeom prst="rect">
            <a:avLst/>
          </a:prstGeom>
          <a:noFill/>
        </p:spPr>
        <p:txBody>
          <a:bodyPr wrap="square" rtlCol="0">
            <a:spAutoFit/>
          </a:bodyPr>
          <a:lstStyle/>
          <a:p>
            <a:pPr algn="ctr"/>
            <a:r>
              <a:rPr lang="en-GB" sz="1400" dirty="0"/>
              <a:t>Bird RF Power Meter App</a:t>
            </a:r>
          </a:p>
        </p:txBody>
      </p:sp>
      <p:sp>
        <p:nvSpPr>
          <p:cNvPr id="32" name="TextBox 31">
            <a:extLst>
              <a:ext uri="{FF2B5EF4-FFF2-40B4-BE49-F238E27FC236}">
                <a16:creationId xmlns:a16="http://schemas.microsoft.com/office/drawing/2014/main" id="{6FA959BB-D874-42D6-9109-DFBEE049C06B}"/>
              </a:ext>
            </a:extLst>
          </p:cNvPr>
          <p:cNvSpPr txBox="1"/>
          <p:nvPr/>
        </p:nvSpPr>
        <p:spPr>
          <a:xfrm>
            <a:off x="7387231" y="5400157"/>
            <a:ext cx="1448360" cy="954107"/>
          </a:xfrm>
          <a:prstGeom prst="rect">
            <a:avLst/>
          </a:prstGeom>
          <a:noFill/>
        </p:spPr>
        <p:txBody>
          <a:bodyPr wrap="square" rtlCol="0">
            <a:spAutoFit/>
          </a:bodyPr>
          <a:lstStyle/>
          <a:p>
            <a:pPr algn="ctr"/>
            <a:r>
              <a:rPr lang="en-GB" sz="1400" dirty="0"/>
              <a:t>SiteHawk</a:t>
            </a:r>
          </a:p>
          <a:p>
            <a:pPr algn="ctr"/>
            <a:r>
              <a:rPr lang="en-GB" sz="1400" dirty="0"/>
              <a:t>FlightHawk</a:t>
            </a:r>
          </a:p>
          <a:p>
            <a:pPr algn="ctr"/>
            <a:r>
              <a:rPr lang="en-GB" sz="1400" dirty="0"/>
              <a:t>RailHawk</a:t>
            </a:r>
          </a:p>
          <a:p>
            <a:pPr algn="ctr"/>
            <a:r>
              <a:rPr lang="en-GB" sz="1400" dirty="0"/>
              <a:t>SignalHawk</a:t>
            </a:r>
          </a:p>
        </p:txBody>
      </p:sp>
      <p:pic>
        <p:nvPicPr>
          <p:cNvPr id="25" name="Picture 24">
            <a:extLst>
              <a:ext uri="{FF2B5EF4-FFF2-40B4-BE49-F238E27FC236}">
                <a16:creationId xmlns:a16="http://schemas.microsoft.com/office/drawing/2014/main" id="{8C3C4A42-0300-4A66-B1F1-482D470A8122}"/>
              </a:ext>
            </a:extLst>
          </p:cNvPr>
          <p:cNvPicPr>
            <a:picLocks noChangeAspect="1"/>
          </p:cNvPicPr>
          <p:nvPr/>
        </p:nvPicPr>
        <p:blipFill>
          <a:blip r:embed="rId6"/>
          <a:stretch>
            <a:fillRect/>
          </a:stretch>
        </p:blipFill>
        <p:spPr>
          <a:xfrm>
            <a:off x="859748" y="1040317"/>
            <a:ext cx="5632436" cy="590497"/>
          </a:xfrm>
          <a:prstGeom prst="rect">
            <a:avLst/>
          </a:prstGeom>
        </p:spPr>
      </p:pic>
      <p:cxnSp>
        <p:nvCxnSpPr>
          <p:cNvPr id="34" name="Straight Arrow Connector 33">
            <a:extLst>
              <a:ext uri="{FF2B5EF4-FFF2-40B4-BE49-F238E27FC236}">
                <a16:creationId xmlns:a16="http://schemas.microsoft.com/office/drawing/2014/main" id="{1FC1AD6D-8FD7-42B1-93DF-DE5FB74C4F87}"/>
              </a:ext>
            </a:extLst>
          </p:cNvPr>
          <p:cNvCxnSpPr>
            <a:cxnSpLocks/>
          </p:cNvCxnSpPr>
          <p:nvPr/>
        </p:nvCxnSpPr>
        <p:spPr>
          <a:xfrm>
            <a:off x="2316481" y="1335565"/>
            <a:ext cx="825730" cy="1332820"/>
          </a:xfrm>
          <a:prstGeom prst="straightConnector1">
            <a:avLst/>
          </a:prstGeom>
          <a:ln w="19050">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E948C488-DBEE-4125-998A-6963CA2C1D01}"/>
              </a:ext>
            </a:extLst>
          </p:cNvPr>
          <p:cNvSpPr/>
          <p:nvPr/>
        </p:nvSpPr>
        <p:spPr>
          <a:xfrm>
            <a:off x="2729346" y="2668385"/>
            <a:ext cx="1174543" cy="224444"/>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07C92F22-C9BB-4A9F-A811-C0A399FCA1AF}"/>
              </a:ext>
            </a:extLst>
          </p:cNvPr>
          <p:cNvSpPr/>
          <p:nvPr/>
        </p:nvSpPr>
        <p:spPr>
          <a:xfrm>
            <a:off x="7353983" y="4317077"/>
            <a:ext cx="1481608" cy="224444"/>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17AE22A4-0137-496E-A1AC-DC188E5F4F4F}"/>
              </a:ext>
            </a:extLst>
          </p:cNvPr>
          <p:cNvSpPr/>
          <p:nvPr/>
        </p:nvSpPr>
        <p:spPr>
          <a:xfrm>
            <a:off x="307578" y="5009804"/>
            <a:ext cx="1481608" cy="224444"/>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4243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A0856527-F950-4246-B889-8942E38897C4}"/>
              </a:ext>
            </a:extLst>
          </p:cNvPr>
          <p:cNvSpPr>
            <a:spLocks noGrp="1"/>
          </p:cNvSpPr>
          <p:nvPr>
            <p:ph type="body" sz="quarter" idx="11"/>
          </p:nvPr>
        </p:nvSpPr>
        <p:spPr>
          <a:xfrm>
            <a:off x="62860" y="225840"/>
            <a:ext cx="7226213" cy="518746"/>
          </a:xfrm>
        </p:spPr>
        <p:txBody>
          <a:bodyPr/>
          <a:lstStyle/>
          <a:p>
            <a:r>
              <a:rPr lang="en-US" sz="2400" dirty="0"/>
              <a:t>Peak Envelope Power Measurement</a:t>
            </a:r>
          </a:p>
        </p:txBody>
      </p:sp>
      <p:sp>
        <p:nvSpPr>
          <p:cNvPr id="6" name="Content Placeholder 2">
            <a:extLst>
              <a:ext uri="{FF2B5EF4-FFF2-40B4-BE49-F238E27FC236}">
                <a16:creationId xmlns:a16="http://schemas.microsoft.com/office/drawing/2014/main" id="{9B6ED61A-5C52-46A6-88D4-2EEF5701173F}"/>
              </a:ext>
            </a:extLst>
          </p:cNvPr>
          <p:cNvSpPr txBox="1">
            <a:spLocks/>
          </p:cNvSpPr>
          <p:nvPr/>
        </p:nvSpPr>
        <p:spPr>
          <a:xfrm>
            <a:off x="156751" y="1005837"/>
            <a:ext cx="5747660" cy="1645923"/>
          </a:xfrm>
          <a:prstGeom prst="rect">
            <a:avLst/>
          </a:prstGeom>
        </p:spPr>
        <p:txBody>
          <a:bodyPr>
            <a:norm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GB" sz="1900" dirty="0"/>
              <a:t>It is also possible to upgrade a standard Model 43 General Purpose Wattmeter, to 43P specification, using the </a:t>
            </a:r>
            <a:r>
              <a:rPr lang="en-GB" sz="1900" b="1" dirty="0"/>
              <a:t>4300-400</a:t>
            </a:r>
            <a:r>
              <a:rPr lang="en-GB" sz="1900" dirty="0"/>
              <a:t> retro-fit kit. This can be installed using simple hand tools (no soldering is required) in less than ten minutes.</a:t>
            </a:r>
          </a:p>
          <a:p>
            <a:pPr marL="0" indent="0">
              <a:spcBef>
                <a:spcPts val="0"/>
              </a:spcBef>
              <a:buNone/>
            </a:pPr>
            <a:endParaRPr lang="en-GB" sz="1900" dirty="0"/>
          </a:p>
          <a:p>
            <a:pPr marL="0" indent="0">
              <a:spcBef>
                <a:spcPts val="0"/>
              </a:spcBef>
              <a:buNone/>
            </a:pPr>
            <a:endParaRPr lang="en-GB" sz="1600" dirty="0"/>
          </a:p>
          <a:p>
            <a:pPr marL="0" indent="0">
              <a:spcBef>
                <a:spcPts val="0"/>
              </a:spcBef>
              <a:buNone/>
            </a:pPr>
            <a:endParaRPr lang="en-GB" sz="1600" dirty="0"/>
          </a:p>
          <a:p>
            <a:pPr marL="0" indent="0">
              <a:spcBef>
                <a:spcPts val="0"/>
              </a:spcBef>
              <a:buNone/>
            </a:pPr>
            <a:endParaRPr lang="en-GB" sz="1600" dirty="0"/>
          </a:p>
        </p:txBody>
      </p:sp>
      <p:pic>
        <p:nvPicPr>
          <p:cNvPr id="13" name="Picture 12">
            <a:extLst>
              <a:ext uri="{FF2B5EF4-FFF2-40B4-BE49-F238E27FC236}">
                <a16:creationId xmlns:a16="http://schemas.microsoft.com/office/drawing/2014/main" id="{3D602801-F21C-4772-B436-5833B594A0A8}"/>
              </a:ext>
            </a:extLst>
          </p:cNvPr>
          <p:cNvPicPr>
            <a:picLocks noChangeAspect="1"/>
          </p:cNvPicPr>
          <p:nvPr/>
        </p:nvPicPr>
        <p:blipFill>
          <a:blip r:embed="rId2"/>
          <a:stretch>
            <a:fillRect/>
          </a:stretch>
        </p:blipFill>
        <p:spPr>
          <a:xfrm>
            <a:off x="5682344" y="997633"/>
            <a:ext cx="3311434" cy="5447381"/>
          </a:xfrm>
          <a:prstGeom prst="rect">
            <a:avLst/>
          </a:prstGeom>
        </p:spPr>
      </p:pic>
    </p:spTree>
    <p:extLst>
      <p:ext uri="{BB962C8B-B14F-4D97-AF65-F5344CB8AC3E}">
        <p14:creationId xmlns:p14="http://schemas.microsoft.com/office/powerpoint/2010/main" val="26429553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rd-PPT-Template.potx" id="{89E97568-C621-4207-95C7-A7FFE51A6913}" vid="{A6AD8100-AF35-4F79-B35E-68D96994B608}"/>
    </a:ext>
  </a:extLst>
</a:theme>
</file>

<file path=ppt/theme/theme2.xml><?xml version="1.0" encoding="utf-8"?>
<a:theme xmlns:a="http://schemas.openxmlformats.org/drawingml/2006/main" name="1_Custom Design">
  <a:themeElements>
    <a:clrScheme name="Bird PowerPoint Presentation">
      <a:dk1>
        <a:sysClr val="windowText" lastClr="000000"/>
      </a:dk1>
      <a:lt1>
        <a:sysClr val="window" lastClr="FFFFFF"/>
      </a:lt1>
      <a:dk2>
        <a:srgbClr val="00246D"/>
      </a:dk2>
      <a:lt2>
        <a:srgbClr val="EEECE1"/>
      </a:lt2>
      <a:accent1>
        <a:srgbClr val="00246D"/>
      </a:accent1>
      <a:accent2>
        <a:srgbClr val="225694"/>
      </a:accent2>
      <a:accent3>
        <a:srgbClr val="0369B2"/>
      </a:accent3>
      <a:accent4>
        <a:srgbClr val="1280C3"/>
      </a:accent4>
      <a:accent5>
        <a:srgbClr val="41A0D0"/>
      </a:accent5>
      <a:accent6>
        <a:srgbClr val="09C0E0"/>
      </a:accent6>
      <a:hlink>
        <a:srgbClr val="1280C3"/>
      </a:hlink>
      <a:folHlink>
        <a:srgbClr val="00246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rd-PPT-Template.potx" id="{89E97568-C621-4207-95C7-A7FFE51A6913}" vid="{4528A619-19CE-4C35-804B-F1689D528BF7}"/>
    </a:ext>
  </a:extLst>
</a:theme>
</file>

<file path=ppt/theme/theme3.xml><?xml version="1.0" encoding="utf-8"?>
<a:theme xmlns:a="http://schemas.openxmlformats.org/drawingml/2006/main" name="2_Custom Design">
  <a:themeElements>
    <a:clrScheme name="Bird PowerPoint Presentation">
      <a:dk1>
        <a:sysClr val="windowText" lastClr="000000"/>
      </a:dk1>
      <a:lt1>
        <a:sysClr val="window" lastClr="FFFFFF"/>
      </a:lt1>
      <a:dk2>
        <a:srgbClr val="00246D"/>
      </a:dk2>
      <a:lt2>
        <a:srgbClr val="EEECE1"/>
      </a:lt2>
      <a:accent1>
        <a:srgbClr val="00246D"/>
      </a:accent1>
      <a:accent2>
        <a:srgbClr val="225694"/>
      </a:accent2>
      <a:accent3>
        <a:srgbClr val="0369B2"/>
      </a:accent3>
      <a:accent4>
        <a:srgbClr val="1280C3"/>
      </a:accent4>
      <a:accent5>
        <a:srgbClr val="41A0D0"/>
      </a:accent5>
      <a:accent6>
        <a:srgbClr val="09C0E0"/>
      </a:accent6>
      <a:hlink>
        <a:srgbClr val="1280C3"/>
      </a:hlink>
      <a:folHlink>
        <a:srgbClr val="00246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rd-PPT-Template.potx" id="{89E97568-C621-4207-95C7-A7FFE51A6913}" vid="{62121381-CF5B-45E9-9409-19F6C480FD1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10149B7025E74EA8A9F1C4E2A4FD29" ma:contentTypeVersion="39" ma:contentTypeDescription="Create a new document." ma:contentTypeScope="" ma:versionID="4476e230e8785491779f12ec6bd22396">
  <xsd:schema xmlns:xsd="http://www.w3.org/2001/XMLSchema" xmlns:xs="http://www.w3.org/2001/XMLSchema" xmlns:p="http://schemas.microsoft.com/office/2006/metadata/properties" xmlns:ns3="6ff47724-1bf0-40d1-a91c-8443ebd91cf8" xmlns:ns4="5b1823ff-d867-4bc0-857b-6bb65d9c3e7c" targetNamespace="http://schemas.microsoft.com/office/2006/metadata/properties" ma:root="true" ma:fieldsID="60c72c76b26179294dfd4cb2b6ef26a2" ns3:_="" ns4:_="">
    <xsd:import namespace="6ff47724-1bf0-40d1-a91c-8443ebd91cf8"/>
    <xsd:import namespace="5b1823ff-d867-4bc0-857b-6bb65d9c3e7c"/>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Leaders" minOccurs="0"/>
                <xsd:element ref="ns3:Members" minOccurs="0"/>
                <xsd:element ref="ns3:Member_Groups" minOccurs="0"/>
                <xsd:element ref="ns3:Invited_Leaders" minOccurs="0"/>
                <xsd:element ref="ns3:Invited_Members" minOccurs="0"/>
                <xsd:element ref="ns3:Has_Leaders_Only_SectionGroup"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f47724-1bf0-40d1-a91c-8443ebd91c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msChannelId" ma:index="14" nillable="true" ma:displayName="Teams Channel Id" ma:internalName="TeamsChannelId">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6" nillable="true" ma:displayName="Math Settings" ma:internalName="Math_Settings">
      <xsd:simpleType>
        <xsd:restriction base="dms:Text"/>
      </xsd:simpleType>
    </xsd:element>
    <xsd:element name="DefaultSectionNames" ma:index="17" nillable="true" ma:displayName="Default Section Names" ma:internalName="DefaultSectionNames">
      <xsd:simpleType>
        <xsd:restriction base="dms:Note">
          <xsd:maxLength value="255"/>
        </xsd:restriction>
      </xsd:simpleType>
    </xsd:element>
    <xsd:element name="Templates" ma:index="18" nillable="true" ma:displayName="Templates" ma:internalName="Templates">
      <xsd:simpleType>
        <xsd:restriction base="dms:Note">
          <xsd:maxLength value="255"/>
        </xsd:restriction>
      </xsd:simpleType>
    </xsd:element>
    <xsd:element name="Teachers" ma:index="19"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0"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1"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2" nillable="true" ma:displayName="Distribution Groups" ma:internalName="Distribution_Groups">
      <xsd:simpleType>
        <xsd:restriction base="dms:Note">
          <xsd:maxLength value="255"/>
        </xsd:restriction>
      </xsd:simpleType>
    </xsd:element>
    <xsd:element name="LMS_Mappings" ma:index="23" nillable="true" ma:displayName="LMS Mappings" ma:internalName="LMS_Mappings">
      <xsd:simpleType>
        <xsd:restriction base="dms:Note">
          <xsd:maxLength value="255"/>
        </xsd:restriction>
      </xsd:simpleType>
    </xsd:element>
    <xsd:element name="Invited_Teachers" ma:index="24" nillable="true" ma:displayName="Invited Teachers" ma:internalName="Invited_Teachers">
      <xsd:simpleType>
        <xsd:restriction base="dms:Note">
          <xsd:maxLength value="255"/>
        </xsd:restriction>
      </xsd:simpleType>
    </xsd:element>
    <xsd:element name="Invited_Students" ma:index="25" nillable="true" ma:displayName="Invited Students" ma:internalName="Invited_Students">
      <xsd:simpleType>
        <xsd:restriction base="dms:Note">
          <xsd:maxLength value="255"/>
        </xsd:restriction>
      </xsd:simpleType>
    </xsd:element>
    <xsd:element name="Self_Registration_Enabled" ma:index="26" nillable="true" ma:displayName="Self Registration Enabled" ma:internalName="Self_Registration_Enabled">
      <xsd:simpleType>
        <xsd:restriction base="dms:Boolean"/>
      </xsd:simpleType>
    </xsd:element>
    <xsd:element name="Has_Teacher_Only_SectionGroup" ma:index="27" nillable="true" ma:displayName="Has Teacher Only SectionGroup" ma:internalName="Has_Teacher_Only_SectionGroup">
      <xsd:simpleType>
        <xsd:restriction base="dms:Boolean"/>
      </xsd:simpleType>
    </xsd:element>
    <xsd:element name="Is_Collaboration_Space_Locked" ma:index="28" nillable="true" ma:displayName="Is Collaboration Space Locked" ma:internalName="Is_Collaboration_Space_Locked">
      <xsd:simpleType>
        <xsd:restriction base="dms:Boolean"/>
      </xsd:simpleType>
    </xsd:element>
    <xsd:element name="IsNotebookLocked" ma:index="29" nillable="true" ma:displayName="Is Notebook Locked" ma:internalName="IsNotebookLocked">
      <xsd:simpleType>
        <xsd:restriction base="dms:Boolean"/>
      </xsd:simpleType>
    </xsd:element>
    <xsd:element name="Leaders" ma:index="30"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1"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2"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33" nillable="true" ma:displayName="Invited Leaders" ma:internalName="Invited_Leaders">
      <xsd:simpleType>
        <xsd:restriction base="dms:Note">
          <xsd:maxLength value="255"/>
        </xsd:restriction>
      </xsd:simpleType>
    </xsd:element>
    <xsd:element name="Invited_Members" ma:index="34" nillable="true" ma:displayName="Invited Members" ma:internalName="Invited_Members">
      <xsd:simpleType>
        <xsd:restriction base="dms:Note">
          <xsd:maxLength value="255"/>
        </xsd:restriction>
      </xsd:simpleType>
    </xsd:element>
    <xsd:element name="Has_Leaders_Only_SectionGroup" ma:index="35" nillable="true" ma:displayName="Has Leaders Only SectionGroup" ma:internalName="Has_Leaders_Only_SectionGroup">
      <xsd:simpleType>
        <xsd:restriction base="dms:Boolean"/>
      </xsd:simpleType>
    </xsd:element>
    <xsd:element name="MediaServiceDateTaken" ma:index="39" nillable="true" ma:displayName="MediaServiceDateTaken" ma:hidden="true" ma:internalName="MediaServiceDateTaken" ma:readOnly="true">
      <xsd:simpleType>
        <xsd:restriction base="dms:Text"/>
      </xsd:simpleType>
    </xsd:element>
    <xsd:element name="MediaServiceAutoTags" ma:index="40" nillable="true" ma:displayName="Tags" ma:internalName="MediaServiceAutoTags" ma:readOnly="true">
      <xsd:simpleType>
        <xsd:restriction base="dms:Text"/>
      </xsd:simpleType>
    </xsd:element>
    <xsd:element name="MediaServiceOCR" ma:index="41" nillable="true" ma:displayName="Extracted Text" ma:internalName="MediaServiceOCR" ma:readOnly="true">
      <xsd:simpleType>
        <xsd:restriction base="dms:Note">
          <xsd:maxLength value="255"/>
        </xsd:restriction>
      </xsd:simpleType>
    </xsd:element>
    <xsd:element name="MediaServiceGenerationTime" ma:index="42" nillable="true" ma:displayName="MediaServiceGenerationTime" ma:hidden="true" ma:internalName="MediaServiceGenerationTime" ma:readOnly="true">
      <xsd:simpleType>
        <xsd:restriction base="dms:Text"/>
      </xsd:simpleType>
    </xsd:element>
    <xsd:element name="MediaServiceEventHashCode" ma:index="43" nillable="true" ma:displayName="MediaServiceEventHashCode" ma:hidden="true" ma:internalName="MediaServiceEventHashCode" ma:readOnly="true">
      <xsd:simpleType>
        <xsd:restriction base="dms:Text"/>
      </xsd:simpleType>
    </xsd:element>
    <xsd:element name="MediaServiceLocation" ma:index="44" nillable="true" ma:displayName="Location" ma:internalName="MediaServiceLocation" ma:readOnly="true">
      <xsd:simpleType>
        <xsd:restriction base="dms:Text"/>
      </xsd:simpleType>
    </xsd:element>
    <xsd:element name="MediaServiceAutoKeyPoints" ma:index="45" nillable="true" ma:displayName="MediaServiceAutoKeyPoints" ma:hidden="true" ma:internalName="MediaServiceAutoKeyPoints" ma:readOnly="true">
      <xsd:simpleType>
        <xsd:restriction base="dms:Note"/>
      </xsd:simpleType>
    </xsd:element>
    <xsd:element name="MediaServiceKeyPoints" ma:index="4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b1823ff-d867-4bc0-857b-6bb65d9c3e7c" elementFormDefault="qualified">
    <xsd:import namespace="http://schemas.microsoft.com/office/2006/documentManagement/types"/>
    <xsd:import namespace="http://schemas.microsoft.com/office/infopath/2007/PartnerControls"/>
    <xsd:element name="SharedWithUsers" ma:index="3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7" nillable="true" ma:displayName="Shared With Details" ma:internalName="SharedWithDetails" ma:readOnly="true">
      <xsd:simpleType>
        <xsd:restriction base="dms:Note">
          <xsd:maxLength value="255"/>
        </xsd:restriction>
      </xsd:simpleType>
    </xsd:element>
    <xsd:element name="SharingHintHash" ma:index="3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vited_Students xmlns="6ff47724-1bf0-40d1-a91c-8443ebd91cf8" xsi:nil="true"/>
    <Has_Teacher_Only_SectionGroup xmlns="6ff47724-1bf0-40d1-a91c-8443ebd91cf8" xsi:nil="true"/>
    <CultureName xmlns="6ff47724-1bf0-40d1-a91c-8443ebd91cf8" xsi:nil="true"/>
    <LMS_Mappings xmlns="6ff47724-1bf0-40d1-a91c-8443ebd91cf8" xsi:nil="true"/>
    <Invited_Teachers xmlns="6ff47724-1bf0-40d1-a91c-8443ebd91cf8" xsi:nil="true"/>
    <Invited_Members xmlns="6ff47724-1bf0-40d1-a91c-8443ebd91cf8" xsi:nil="true"/>
    <Templates xmlns="6ff47724-1bf0-40d1-a91c-8443ebd91cf8" xsi:nil="true"/>
    <Self_Registration_Enabled xmlns="6ff47724-1bf0-40d1-a91c-8443ebd91cf8" xsi:nil="true"/>
    <Members xmlns="6ff47724-1bf0-40d1-a91c-8443ebd91cf8">
      <UserInfo>
        <DisplayName/>
        <AccountId xsi:nil="true"/>
        <AccountType/>
      </UserInfo>
    </Members>
    <Member_Groups xmlns="6ff47724-1bf0-40d1-a91c-8443ebd91cf8">
      <UserInfo>
        <DisplayName/>
        <AccountId xsi:nil="true"/>
        <AccountType/>
      </UserInfo>
    </Member_Groups>
    <FolderType xmlns="6ff47724-1bf0-40d1-a91c-8443ebd91cf8" xsi:nil="true"/>
    <Teachers xmlns="6ff47724-1bf0-40d1-a91c-8443ebd91cf8">
      <UserInfo>
        <DisplayName/>
        <AccountId xsi:nil="true"/>
        <AccountType/>
      </UserInfo>
    </Teachers>
    <Distribution_Groups xmlns="6ff47724-1bf0-40d1-a91c-8443ebd91cf8" xsi:nil="true"/>
    <Leaders xmlns="6ff47724-1bf0-40d1-a91c-8443ebd91cf8">
      <UserInfo>
        <DisplayName/>
        <AccountId xsi:nil="true"/>
        <AccountType/>
      </UserInfo>
    </Leaders>
    <TeamsChannelId xmlns="6ff47724-1bf0-40d1-a91c-8443ebd91cf8" xsi:nil="true"/>
    <Invited_Leaders xmlns="6ff47724-1bf0-40d1-a91c-8443ebd91cf8" xsi:nil="true"/>
    <Is_Collaboration_Space_Locked xmlns="6ff47724-1bf0-40d1-a91c-8443ebd91cf8" xsi:nil="true"/>
    <Math_Settings xmlns="6ff47724-1bf0-40d1-a91c-8443ebd91cf8" xsi:nil="true"/>
    <IsNotebookLocked xmlns="6ff47724-1bf0-40d1-a91c-8443ebd91cf8" xsi:nil="true"/>
    <Owner xmlns="6ff47724-1bf0-40d1-a91c-8443ebd91cf8">
      <UserInfo>
        <DisplayName/>
        <AccountId xsi:nil="true"/>
        <AccountType/>
      </UserInfo>
    </Owner>
    <AppVersion xmlns="6ff47724-1bf0-40d1-a91c-8443ebd91cf8" xsi:nil="true"/>
    <DefaultSectionNames xmlns="6ff47724-1bf0-40d1-a91c-8443ebd91cf8" xsi:nil="true"/>
    <Has_Leaders_Only_SectionGroup xmlns="6ff47724-1bf0-40d1-a91c-8443ebd91cf8" xsi:nil="true"/>
    <NotebookType xmlns="6ff47724-1bf0-40d1-a91c-8443ebd91cf8" xsi:nil="true"/>
    <Students xmlns="6ff47724-1bf0-40d1-a91c-8443ebd91cf8">
      <UserInfo>
        <DisplayName/>
        <AccountId xsi:nil="true"/>
        <AccountType/>
      </UserInfo>
    </Students>
    <Student_Groups xmlns="6ff47724-1bf0-40d1-a91c-8443ebd91cf8">
      <UserInfo>
        <DisplayName/>
        <AccountId xsi:nil="true"/>
        <AccountType/>
      </UserInfo>
    </Student_Group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D90F11-4CF6-46CC-A7D2-E64A5A981F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f47724-1bf0-40d1-a91c-8443ebd91cf8"/>
    <ds:schemaRef ds:uri="5b1823ff-d867-4bc0-857b-6bb65d9c3e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A51D30-466F-42B3-AFA0-FB0ABA68D70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b1823ff-d867-4bc0-857b-6bb65d9c3e7c"/>
    <ds:schemaRef ds:uri="http://purl.org/dc/elements/1.1/"/>
    <ds:schemaRef ds:uri="http://schemas.microsoft.com/office/2006/metadata/properties"/>
    <ds:schemaRef ds:uri="6ff47724-1bf0-40d1-a91c-8443ebd91cf8"/>
    <ds:schemaRef ds:uri="http://www.w3.org/XML/1998/namespace"/>
    <ds:schemaRef ds:uri="http://purl.org/dc/dcmitype/"/>
  </ds:schemaRefs>
</ds:datastoreItem>
</file>

<file path=customXml/itemProps3.xml><?xml version="1.0" encoding="utf-8"?>
<ds:datastoreItem xmlns:ds="http://schemas.openxmlformats.org/officeDocument/2006/customXml" ds:itemID="{CE4CB58E-9621-4A6E-B9F1-EE2E27AE8C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Bird-PPT-Template</Template>
  <TotalTime>2278</TotalTime>
  <Words>594</Words>
  <Application>Microsoft Office PowerPoint</Application>
  <PresentationFormat>On-screen Show (4:3)</PresentationFormat>
  <Paragraphs>89</Paragraphs>
  <Slides>7</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vt:i4>
      </vt:variant>
    </vt:vector>
  </HeadingPairs>
  <TitlesOfParts>
    <vt:vector size="15" baseType="lpstr">
      <vt:lpstr>Arial</vt:lpstr>
      <vt:lpstr>Calibri</vt:lpstr>
      <vt:lpstr>Myriad Pro</vt:lpstr>
      <vt:lpstr>Myriad Pro Cond</vt:lpstr>
      <vt:lpstr>Wingdings</vt:lpstr>
      <vt:lpstr>Custom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Krizman Design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Svilar</dc:creator>
  <cp:lastModifiedBy>Mike Gathergood</cp:lastModifiedBy>
  <cp:revision>177</cp:revision>
  <dcterms:created xsi:type="dcterms:W3CDTF">2020-05-27T19:41:23Z</dcterms:created>
  <dcterms:modified xsi:type="dcterms:W3CDTF">2021-06-18T10:38:03Z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0x0101008210149B7025E74EA8A9F1C4E2A4FD29</vt:lpwstr>
  </property>
</Properties>
</file>