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9"/>
  </p:notesMasterIdLst>
  <p:handoutMasterIdLst>
    <p:handoutMasterId r:id="rId20"/>
  </p:handoutMasterIdLst>
  <p:sldIdLst>
    <p:sldId id="256" r:id="rId2"/>
    <p:sldId id="437" r:id="rId3"/>
    <p:sldId id="447" r:id="rId4"/>
    <p:sldId id="438" r:id="rId5"/>
    <p:sldId id="377" r:id="rId6"/>
    <p:sldId id="378" r:id="rId7"/>
    <p:sldId id="439" r:id="rId8"/>
    <p:sldId id="426" r:id="rId9"/>
    <p:sldId id="440" r:id="rId10"/>
    <p:sldId id="379" r:id="rId11"/>
    <p:sldId id="427" r:id="rId12"/>
    <p:sldId id="430" r:id="rId13"/>
    <p:sldId id="442" r:id="rId14"/>
    <p:sldId id="443" r:id="rId15"/>
    <p:sldId id="445" r:id="rId16"/>
    <p:sldId id="451" r:id="rId17"/>
    <p:sldId id="452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1954" autoAdjust="0"/>
  </p:normalViewPr>
  <p:slideViewPr>
    <p:cSldViewPr>
      <p:cViewPr varScale="1">
        <p:scale>
          <a:sx n="67" d="100"/>
          <a:sy n="67" d="100"/>
        </p:scale>
        <p:origin x="8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6FAF13C-07F4-407A-ADC4-6CA9DD1B53C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03A0F52-9800-43F6-80AD-E7A7282246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5455EA6-BE71-4A93-9967-564E9001A7F5}" type="datetimeFigureOut">
              <a:rPr lang="en-US"/>
              <a:pPr>
                <a:defRPr/>
              </a:pPr>
              <a:t>2/19/2021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A90864-A529-4B3B-9FB3-0069B3E4A5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07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24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38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05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35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85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9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113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59175"/>
            <a:ext cx="7772400" cy="10128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400800" cy="106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267BD2-F1E3-43B6-A8C5-CE6EFEDFD8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1600" y="6400800"/>
            <a:ext cx="3581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www.birdrf.com</a:t>
            </a:r>
          </a:p>
        </p:txBody>
      </p:sp>
      <p:pic>
        <p:nvPicPr>
          <p:cNvPr id="7" name="Picture 6" descr="Bird BlueWing_w_tag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7640" y="914400"/>
            <a:ext cx="4251960" cy="21823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RD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55DE0-00DE-4C9F-95B9-7410F189CD7F}" type="datetime1">
              <a:rPr lang="en-US" smtClean="0"/>
              <a:pPr>
                <a:defRPr/>
              </a:pPr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©2013  Bird Technologies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D34A4-7EA2-4EAA-9536-A9D3B37364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7620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ird BlueWing_w_tag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52400"/>
            <a:ext cx="1633085" cy="838200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6637"/>
            <a:ext cx="2362200" cy="4983163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1036637"/>
            <a:ext cx="5486400" cy="49831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600"/>
            </a:lvl2pPr>
            <a:lvl3pPr marL="0" indent="0">
              <a:buNone/>
              <a:defRPr sz="14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EC6C7-3DE9-457E-B8CD-9362B0C836D6}" type="datetime1">
              <a:rPr lang="en-US" smtClean="0"/>
              <a:pPr>
                <a:defRPr/>
              </a:pPr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©2013  Bird Technologies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9B30C-712C-4E70-BAB9-A9AB1D9987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620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ird BlueWing_w_tag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52400"/>
            <a:ext cx="1633085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2362200" cy="23622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55DE0-00DE-4C9F-95B9-7410F189CD7F}" type="datetime1">
              <a:rPr lang="en-US" smtClean="0"/>
              <a:pPr>
                <a:defRPr/>
              </a:pPr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©2013  Bird Technologies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D34A4-7EA2-4EAA-9536-A9D3B37364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620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" y="3581400"/>
            <a:ext cx="2438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3581400"/>
            <a:ext cx="5562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733800"/>
            <a:ext cx="2362200" cy="23622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1036637"/>
            <a:ext cx="5486400" cy="23923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600"/>
            </a:lvl2pPr>
            <a:lvl3pPr marL="0" indent="0">
              <a:buNone/>
              <a:defRPr sz="14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3200400" y="3733800"/>
            <a:ext cx="5486400" cy="23923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600"/>
            </a:lvl2pPr>
            <a:lvl3pPr marL="0" indent="0">
              <a:buNone/>
              <a:defRPr sz="14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Bird BlueWing_w_tag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52400"/>
            <a:ext cx="1633085" cy="838200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1740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1740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6B1B9-AD0B-4A71-A187-2D2DE7BD9725}" type="datetime1">
              <a:rPr lang="en-US" smtClean="0"/>
              <a:pPr>
                <a:defRPr/>
              </a:pPr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©2013  Bird Technologies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0C141-3AB3-4A54-97FB-8D392E1B82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7620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Bird BlueWing_w_tag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52400"/>
            <a:ext cx="1633085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3E7A1-276C-4205-A45C-FFA71BA2F226}" type="datetime1">
              <a:rPr lang="en-US" smtClean="0"/>
              <a:pPr>
                <a:defRPr/>
              </a:pPr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©2013  Bird Technologies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FF1D1-46F7-419F-991C-2E7B91D9A5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Bird BlueWing_w_tag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52400"/>
            <a:ext cx="1633085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CA43D-5956-4A76-9AB9-CF9CBD8A5FDF}" type="datetime1">
              <a:rPr lang="en-US" smtClean="0"/>
              <a:pPr>
                <a:defRPr/>
              </a:pPr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©2013  Bird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863F-7776-4E90-AB18-DCE7E9AEF9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0E9052-FB07-4C74-98AE-C8216A28FD0F}" type="datetime1">
              <a:rPr lang="en-US"/>
              <a:pPr>
                <a:defRPr/>
              </a:pPr>
              <a:t>2/19/2021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©2013  Bird Technologies Group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AC2205-C74D-4CCC-9477-DBDEC75A22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455DE0-00DE-4C9F-95B9-7410F189CD7F}" type="datetime1">
              <a:rPr lang="en-US" smtClean="0"/>
              <a:pPr>
                <a:defRPr/>
              </a:pPr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©2013  Bird Technologies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ED34A4-7EA2-4EAA-9536-A9D3B37364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76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57200" y="2895600"/>
            <a:ext cx="7772400" cy="3124199"/>
          </a:xfrm>
        </p:spPr>
        <p:txBody>
          <a:bodyPr/>
          <a:lstStyle/>
          <a:p>
            <a:r>
              <a:rPr lang="en-US" sz="2400" dirty="0"/>
              <a:t>Test Equipment for GMDSS Radio Surveys</a:t>
            </a:r>
            <a:br>
              <a:rPr lang="en-US" sz="2400" dirty="0"/>
            </a:br>
            <a:br>
              <a:rPr lang="en-US" sz="2400" dirty="0"/>
            </a:br>
            <a:r>
              <a:rPr lang="en-US" dirty="0"/>
              <a:t>Mike Gathergood</a:t>
            </a:r>
            <a:br>
              <a:rPr lang="en-US" dirty="0"/>
            </a:br>
            <a:r>
              <a:rPr lang="en-US" dirty="0"/>
              <a:t>Bird Technologies, EMEA</a:t>
            </a:r>
            <a:br>
              <a:rPr lang="en-US" dirty="0"/>
            </a:br>
            <a:br>
              <a:rPr lang="en-US" dirty="0"/>
            </a:br>
            <a:r>
              <a:rPr lang="en-US" sz="1400" dirty="0"/>
              <a:t>+44 7557 368490</a:t>
            </a:r>
            <a:br>
              <a:rPr lang="en-US" sz="1400" dirty="0"/>
            </a:br>
            <a:r>
              <a:rPr lang="en-US" sz="1400" dirty="0"/>
              <a:t>mgathergood@birdrf.com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February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848600" y="6400800"/>
            <a:ext cx="12954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©2019  Bird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for GMDSS Radio Surveys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Bird</a:t>
            </a:r>
          </a:p>
        </p:txBody>
      </p:sp>
      <p:pic>
        <p:nvPicPr>
          <p:cNvPr id="6" name="Picture 3" descr="C:\Users\gmoffett\AppData\Local\Microsoft\Windows\Temporary Internet Files\Content.Outlook\QBG5K1ER\antenna diagramjumper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2481263"/>
            <a:ext cx="8229600" cy="3843337"/>
          </a:xfr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1828800"/>
            <a:ext cx="6095999" cy="342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SiteHawk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Distance to Fault Measurement – Return Loss Mode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shot_2016-12-26-18-32-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28800"/>
            <a:ext cx="85344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for GMDSS Radio Surveys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Bird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477000" cy="45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200" b="1" dirty="0" err="1"/>
              <a:t>SiteHawk</a:t>
            </a:r>
            <a:r>
              <a:rPr lang="en-GB" sz="2200" b="1" dirty="0"/>
              <a:t> – Cable Loss Measurement</a:t>
            </a:r>
            <a:endParaRPr lang="en-US" sz="2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for GMDSS Radio Surveys</a:t>
            </a:r>
          </a:p>
        </p:txBody>
      </p:sp>
      <p:pic>
        <p:nvPicPr>
          <p:cNvPr id="44" name="Picture 2" descr="7020 Series, Wideband Power Sens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745101"/>
            <a:ext cx="3365583" cy="1671574"/>
          </a:xfrm>
          <a:prstGeom prst="rect">
            <a:avLst/>
          </a:prstGeom>
          <a:noFill/>
        </p:spPr>
      </p:pic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426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2200" b="1" dirty="0" err="1"/>
              <a:t>SiteHawk</a:t>
            </a:r>
            <a:r>
              <a:rPr lang="en-US" sz="2200" b="1" dirty="0"/>
              <a:t> – use as a Precision RF Power Meter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Works with a range of RF power sensors, covering 2MHz to 4GHz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Two models of 7020 Series self-contained sensors for 25MHz to 1GHz, and 350MHz to 4GHz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5014 sensor works with “elements” for other frequencies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GB" sz="22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5014 with 500H and 50H elements for MF/HF SSB, and DPM-50C and DPM-5C elements for VHF FM radios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C07114F-9CCC-47D6-B176-957A1B50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dirty="0"/>
              <a:t>©2019 Bird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BFBCB-D917-4B35-B0A0-381136AA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15" y="4572000"/>
            <a:ext cx="3668404" cy="18484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606338-519E-4BF5-A08F-ECC85C55D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366" y="4411941"/>
            <a:ext cx="1773592" cy="9533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for GMDSS Radio Surveys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329C01-8656-4C6C-AD40-438FCE45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©2019 Bird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5B6872-C606-406F-8098-60AB88500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285" y="1219200"/>
            <a:ext cx="2158115" cy="431623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879C86-83A4-4169-B61C-A59E81141284}"/>
              </a:ext>
            </a:extLst>
          </p:cNvPr>
          <p:cNvCxnSpPr>
            <a:cxnSpLocks/>
          </p:cNvCxnSpPr>
          <p:nvPr/>
        </p:nvCxnSpPr>
        <p:spPr>
          <a:xfrm flipV="1">
            <a:off x="6858000" y="5500635"/>
            <a:ext cx="0" cy="3667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0CEABE41-F144-4743-90CC-3F0857A82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3245" y="2209801"/>
            <a:ext cx="1447797" cy="297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CC7766-EE3A-41AE-B549-92DD9DB0B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039" y="3749166"/>
            <a:ext cx="3668404" cy="184842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1CF390-30F7-4957-967F-C47B88710DD7}"/>
              </a:ext>
            </a:extLst>
          </p:cNvPr>
          <p:cNvCxnSpPr>
            <a:cxnSpLocks/>
          </p:cNvCxnSpPr>
          <p:nvPr/>
        </p:nvCxnSpPr>
        <p:spPr>
          <a:xfrm flipV="1">
            <a:off x="3733801" y="5105401"/>
            <a:ext cx="0" cy="761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4E8D16-C1C4-4504-BCCA-6C3951743063}"/>
              </a:ext>
            </a:extLst>
          </p:cNvPr>
          <p:cNvCxnSpPr>
            <a:cxnSpLocks/>
          </p:cNvCxnSpPr>
          <p:nvPr/>
        </p:nvCxnSpPr>
        <p:spPr>
          <a:xfrm flipV="1">
            <a:off x="3733800" y="5867399"/>
            <a:ext cx="3124200" cy="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22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for GMDSS Radio Surveys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329C01-8656-4C6C-AD40-438FCE45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©2019 Bird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03F034-3321-4F92-9EDE-824618857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7924800" cy="4873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 err="1"/>
              <a:t>SiteHawk</a:t>
            </a:r>
            <a:r>
              <a:rPr lang="en-US" sz="2200" b="1" dirty="0"/>
              <a:t> PC Tool Software (free download from Bird website)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4C963-C07D-409E-A199-8AF33D282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66" y="1858962"/>
            <a:ext cx="7133534" cy="44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9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for GMDSS Radio Surveys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329C01-8656-4C6C-AD40-438FCE45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©2019 Bird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03F034-3321-4F92-9EDE-824618857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7924800" cy="4873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/>
              <a:t>Exported S11 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DACCD-CE81-410D-98DE-63BEEE546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28800"/>
            <a:ext cx="7266482" cy="441281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5A09CE-9C8D-4402-86BD-A8C355EEAE4A}"/>
              </a:ext>
            </a:extLst>
          </p:cNvPr>
          <p:cNvSpPr txBox="1">
            <a:spLocks/>
          </p:cNvSpPr>
          <p:nvPr/>
        </p:nvSpPr>
        <p:spPr>
          <a:xfrm>
            <a:off x="6019800" y="2362200"/>
            <a:ext cx="3048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tx2"/>
                </a:solidFill>
              </a:rPr>
              <a:t>Frequency (Hz)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tx2"/>
                </a:solidFill>
              </a:rPr>
              <a:t>“Real” part of impedance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tx2"/>
                </a:solidFill>
              </a:rPr>
              <a:t>“Imaginary” part of impedance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901F4A9-3EF9-42E0-844E-F915B84E4D2E}"/>
              </a:ext>
            </a:extLst>
          </p:cNvPr>
          <p:cNvCxnSpPr/>
          <p:nvPr/>
        </p:nvCxnSpPr>
        <p:spPr>
          <a:xfrm flipH="1">
            <a:off x="3124200" y="2514600"/>
            <a:ext cx="2895600" cy="9144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3348D4-9639-4FF7-A042-60BA1BF9E9DF}"/>
              </a:ext>
            </a:extLst>
          </p:cNvPr>
          <p:cNvCxnSpPr>
            <a:cxnSpLocks/>
          </p:cNvCxnSpPr>
          <p:nvPr/>
        </p:nvCxnSpPr>
        <p:spPr>
          <a:xfrm flipH="1">
            <a:off x="5029200" y="2743200"/>
            <a:ext cx="990600" cy="5334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4FD41F-13BD-4287-873E-E9524DAC51FB}"/>
              </a:ext>
            </a:extLst>
          </p:cNvPr>
          <p:cNvCxnSpPr>
            <a:cxnSpLocks/>
          </p:cNvCxnSpPr>
          <p:nvPr/>
        </p:nvCxnSpPr>
        <p:spPr>
          <a:xfrm>
            <a:off x="6019800" y="2971800"/>
            <a:ext cx="0" cy="3810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090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for GMDSS Radio Surveys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329C01-8656-4C6C-AD40-438FCE45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©2019 Bird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6ED70A4-1290-44ED-8946-BDD387D99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2895600" cy="48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50</a:t>
            </a:r>
            <a:r>
              <a:rPr lang="el-GR" sz="2200" b="1" dirty="0"/>
              <a:t>Ω</a:t>
            </a:r>
            <a:r>
              <a:rPr lang="en-GB" sz="2200" b="1" dirty="0"/>
              <a:t> Loads</a:t>
            </a:r>
            <a:endParaRPr lang="en-US" sz="2200" b="1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50-T-MN is a 50W load with N male connector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Other loads available, from 2W to 80kW</a:t>
            </a:r>
          </a:p>
        </p:txBody>
      </p:sp>
      <p:pic>
        <p:nvPicPr>
          <p:cNvPr id="1028" name="Picture 4" descr="Image result for Bird 50-t-mn">
            <a:extLst>
              <a:ext uri="{FF2B5EF4-FFF2-40B4-BE49-F238E27FC236}">
                <a16:creationId xmlns:a16="http://schemas.microsoft.com/office/drawing/2014/main" id="{DC37FB07-D4F0-4832-917D-BCA6778F5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906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for GMDSS Radio Surveys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329C01-8656-4C6C-AD40-438FCE45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©2019 Bird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6ED70A4-1290-44ED-8946-BDD387D99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3929062" cy="48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Coaxial Adapter Kits</a:t>
            </a:r>
            <a:endParaRPr lang="en-US" sz="2200" b="1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4240-400 kit caters for N, BNC, TNC and UHF (SO-239 and PL-259)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Other kits available for SMA, 4.3/10 DIN and 7/16 DIN</a:t>
            </a:r>
          </a:p>
        </p:txBody>
      </p:sp>
      <p:pic>
        <p:nvPicPr>
          <p:cNvPr id="1026" name="Picture 2" descr="4240-400, RF Adapter Kit">
            <a:extLst>
              <a:ext uri="{FF2B5EF4-FFF2-40B4-BE49-F238E27FC236}">
                <a16:creationId xmlns:a16="http://schemas.microsoft.com/office/drawing/2014/main" id="{F90948AD-F5D4-44E5-92CD-B5C3E9935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1252538"/>
            <a:ext cx="4995862" cy="499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9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for GMDSS Radio Surveys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Bird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971800"/>
            <a:ext cx="480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GB" sz="2200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8B5DAF-D4BF-4C87-9F25-7C7F48CAF7DB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8534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/>
              <a:t>Bird manufactures products which address a number of key requirements for technicians carrying out GMDSS radio surveys: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dirty="0"/>
              <a:t>Power measurement of HF/SSB and VHF/FM radio equipment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dirty="0"/>
              <a:t>Testing of HF and VHF radio antennas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GB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dirty="0"/>
              <a:t>Testing of coaxial cables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k4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980525"/>
            <a:ext cx="3886200" cy="5877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for GMDSS Radio Surveys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Bird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334000" cy="48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200" b="1" dirty="0" err="1"/>
              <a:t>SiteHawk</a:t>
            </a:r>
            <a:endParaRPr lang="en-US" sz="2200" b="1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Compact, self-contained and user-friendly Frequency Domain </a:t>
            </a:r>
            <a:r>
              <a:rPr lang="en-GB" sz="2200" dirty="0" err="1"/>
              <a:t>Reflectometer</a:t>
            </a:r>
            <a:endParaRPr lang="en-GB" sz="22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Rapid diagnosis of antenna, combiner and transmission line problems</a:t>
            </a:r>
          </a:p>
          <a:p>
            <a:pPr lvl="0" fontAlgn="base"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GB" sz="2200" dirty="0"/>
              <a:t>Visual display of VSWR, Return Loss, Cable Loss and Distance-to-Fault</a:t>
            </a:r>
          </a:p>
          <a:p>
            <a:pPr lvl="0" fontAlgn="base"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GB" sz="2200" dirty="0"/>
              <a:t>2 models available: SK-4500 (1-4500MHz) or SK-6000 (1-6000MHz)</a:t>
            </a:r>
          </a:p>
          <a:p>
            <a:pPr lvl="0" fontAlgn="base"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GB" sz="2200" dirty="0"/>
              <a:t>Long battery life, typically 10 hours between recharges</a:t>
            </a:r>
          </a:p>
          <a:p>
            <a:pPr lvl="0" fontAlgn="base"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GB" sz="2200" dirty="0"/>
              <a:t>Also functions as precision RF power meter with optional sensor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GB" sz="2200" dirty="0"/>
              <a:t>3 year warranty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GB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971800"/>
            <a:ext cx="480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301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for GMDSS Radio Surveys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Bird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800600" cy="3657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200" b="1" dirty="0" err="1"/>
              <a:t>SiteHawk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USB, </a:t>
            </a:r>
            <a:r>
              <a:rPr lang="en-GB" sz="2200" dirty="0" err="1"/>
              <a:t>WiFi</a:t>
            </a:r>
            <a:r>
              <a:rPr lang="en-GB" sz="2200" dirty="0"/>
              <a:t> and Bluetooth interfaces, for sharing files with other devices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Scans can be exported at CSV (for analysis in Excel, for example), or in proprietary S1P format for post processing with (free) </a:t>
            </a:r>
            <a:r>
              <a:rPr lang="en-GB" sz="2200" dirty="0" err="1"/>
              <a:t>SiteHawk</a:t>
            </a:r>
            <a:r>
              <a:rPr lang="en-GB" sz="2200" dirty="0"/>
              <a:t> PC software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Screenshots can be exported as jpg or </a:t>
            </a:r>
            <a:r>
              <a:rPr lang="en-GB" sz="2200" dirty="0" err="1"/>
              <a:t>png</a:t>
            </a:r>
            <a:endParaRPr lang="en-GB" sz="2200" dirty="0"/>
          </a:p>
        </p:txBody>
      </p:sp>
      <p:pic>
        <p:nvPicPr>
          <p:cNvPr id="7" name="Picture 6" descr="sk4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980525"/>
            <a:ext cx="3886200" cy="5877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for GMDSS Radio Surveys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Bird</a:t>
            </a:r>
          </a:p>
        </p:txBody>
      </p:sp>
      <p:pic>
        <p:nvPicPr>
          <p:cNvPr id="5" name="Picture 2" descr="S:\INBOXES\Moffett_G\Site_Hawk_Manual\antenna-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854717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943600" cy="45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200" b="1" dirty="0" err="1"/>
              <a:t>SiteHawk</a:t>
            </a:r>
            <a:r>
              <a:rPr lang="en-GB" sz="2200" b="1" dirty="0"/>
              <a:t> – Return Loss Measurement</a:t>
            </a:r>
            <a:endParaRPr lang="en-US" sz="2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CA9E70-F58E-4CEE-9E60-C640ACBCF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9" y="1828365"/>
            <a:ext cx="8523817" cy="4561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for GMDSS Radio Surveys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Bird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477000" cy="45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200" b="1" dirty="0" err="1"/>
              <a:t>SiteHawk</a:t>
            </a:r>
            <a:r>
              <a:rPr lang="en-GB" sz="2200" b="1" dirty="0"/>
              <a:t> – VSWR Measurement</a:t>
            </a:r>
            <a:endParaRPr lang="en-US" sz="2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for GMDSS Radio Surveys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Bird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477000" cy="45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SiteHawk – Multiple Displays</a:t>
            </a:r>
            <a:endParaRPr lang="en-US" sz="2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8BC1FE-D8CF-4EAD-98AC-14AE4BD93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534400" cy="45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0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for GMDSS Radio Surveys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Bird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934200" cy="45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SiteHawk – Distance to Fault Measurement, SWR Mode</a:t>
            </a:r>
            <a:endParaRPr lang="en-US" sz="2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62118-9F78-4C91-B548-3F3437A21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1"/>
            <a:ext cx="8534400" cy="45275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for GMDSS Radio Surveys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©2019 Bird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934200" cy="45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SiteHawk – Distance to Fault Measurement – DTF Menu</a:t>
            </a:r>
            <a:endParaRPr lang="en-US" sz="2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65328A-EA0D-44E3-890B-B7C7E7107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534400" cy="448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32081"/>
      </p:ext>
    </p:extLst>
  </p:cSld>
  <p:clrMapOvr>
    <a:masterClrMapping/>
  </p:clrMapOvr>
</p:sld>
</file>

<file path=ppt/theme/theme1.xml><?xml version="1.0" encoding="utf-8"?>
<a:theme xmlns:a="http://schemas.openxmlformats.org/drawingml/2006/main" name="BIR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BIRD template</Template>
  <TotalTime>19890</TotalTime>
  <Words>533</Words>
  <Application>Microsoft Office PowerPoint</Application>
  <PresentationFormat>On-screen Show (4:3)</PresentationFormat>
  <Paragraphs>94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BIRD template</vt:lpstr>
      <vt:lpstr>Test Equipment for GMDSS Radio Surveys  Mike Gathergood Bird Technologies, EMEA  +44 7557 368490 mgathergood@birdrf.com  February 2021</vt:lpstr>
      <vt:lpstr>Equipment for GMDSS Radio Surveys</vt:lpstr>
      <vt:lpstr>Equipment for GMDSS Radio Surveys</vt:lpstr>
      <vt:lpstr>Equipment for GMDSS Radio Surveys</vt:lpstr>
      <vt:lpstr>Equipment for GMDSS Radio Surveys</vt:lpstr>
      <vt:lpstr>Equipment for GMDSS Radio Surveys</vt:lpstr>
      <vt:lpstr>Equipment for GMDSS Radio Surveys</vt:lpstr>
      <vt:lpstr>Equipment for GMDSS Radio Surveys</vt:lpstr>
      <vt:lpstr>Equipment for GMDSS Radio Surveys</vt:lpstr>
      <vt:lpstr>Equipment for GMDSS Radio Surveys</vt:lpstr>
      <vt:lpstr>Equipment for GMDSS Radio Surveys</vt:lpstr>
      <vt:lpstr>Equipment for GMDSS Radio Surveys</vt:lpstr>
      <vt:lpstr>Equipment for GMDSS Radio Surveys</vt:lpstr>
      <vt:lpstr>Equipment for GMDSS Radio Surveys</vt:lpstr>
      <vt:lpstr>Equipment for GMDSS Radio Surveys</vt:lpstr>
      <vt:lpstr>Equipment for GMDSS Radio Surveys</vt:lpstr>
      <vt:lpstr>Equipment for GMDSS Radio Surveys</vt:lpstr>
    </vt:vector>
  </TitlesOfParts>
  <Company>BTG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with Bird Technologies</dc:title>
  <dc:creator>bbates</dc:creator>
  <cp:lastModifiedBy>Mike Gathergood</cp:lastModifiedBy>
  <cp:revision>641</cp:revision>
  <dcterms:created xsi:type="dcterms:W3CDTF">2013-01-11T13:15:13Z</dcterms:created>
  <dcterms:modified xsi:type="dcterms:W3CDTF">2021-02-19T11:21:18Z</dcterms:modified>
</cp:coreProperties>
</file>