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0"/>
  </p:notesMasterIdLst>
  <p:handoutMasterIdLst>
    <p:handoutMasterId r:id="rId11"/>
  </p:handoutMasterIdLst>
  <p:sldIdLst>
    <p:sldId id="256" r:id="rId2"/>
    <p:sldId id="437" r:id="rId3"/>
    <p:sldId id="446" r:id="rId4"/>
    <p:sldId id="457" r:id="rId5"/>
    <p:sldId id="454" r:id="rId6"/>
    <p:sldId id="455" r:id="rId7"/>
    <p:sldId id="456" r:id="rId8"/>
    <p:sldId id="449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1954" autoAdjust="0"/>
  </p:normalViewPr>
  <p:slideViewPr>
    <p:cSldViewPr>
      <p:cViewPr varScale="1">
        <p:scale>
          <a:sx n="67" d="100"/>
          <a:sy n="67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6FAF13C-07F4-407A-ADC4-6CA9DD1B53C7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03A0F52-9800-43F6-80AD-E7A728224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5455EA6-BE71-4A93-9967-564E9001A7F5}" type="datetimeFigureOut">
              <a:rPr lang="en-US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A90864-A529-4B3B-9FB3-0069B3E4A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5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7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0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3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90864-A529-4B3B-9FB3-0069B3E4A5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7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11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59175"/>
            <a:ext cx="7772400" cy="10128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4008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267BD2-F1E3-43B6-A8C5-CE6EFEDFD867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1600" y="6400800"/>
            <a:ext cx="3581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www.birdrf.com</a:t>
            </a:r>
          </a:p>
        </p:txBody>
      </p:sp>
      <p:pic>
        <p:nvPicPr>
          <p:cNvPr id="7" name="Picture 6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640" y="914400"/>
            <a:ext cx="4251960" cy="2182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R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55DE0-00DE-4C9F-95B9-7410F189CD7F}" type="datetime1">
              <a:rPr lang="en-US" smtClean="0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34A4-7EA2-4EAA-9536-A9D3B37364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637"/>
            <a:ext cx="2362200" cy="498316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036637"/>
            <a:ext cx="5486400" cy="49831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EC6C7-3DE9-457E-B8CD-9362B0C836D6}" type="datetime1">
              <a:rPr lang="en-US" smtClean="0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9B30C-712C-4E70-BAB9-A9AB1D9987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2362200" cy="2362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55DE0-00DE-4C9F-95B9-7410F189CD7F}" type="datetime1">
              <a:rPr lang="en-US" smtClean="0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34A4-7EA2-4EAA-9536-A9D3B37364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3581400"/>
            <a:ext cx="2438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581400"/>
            <a:ext cx="5562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33800"/>
            <a:ext cx="2362200" cy="23622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036637"/>
            <a:ext cx="5486400" cy="23923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3200400" y="3733800"/>
            <a:ext cx="5486400" cy="23923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74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74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6B1B9-AD0B-4A71-A187-2D2DE7BD9725}" type="datetime1">
              <a:rPr lang="en-US" smtClean="0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0C141-3AB3-4A54-97FB-8D392E1B82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3E7A1-276C-4205-A45C-FFA71BA2F226}" type="datetime1">
              <a:rPr lang="en-US" smtClean="0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FF1D1-46F7-419F-991C-2E7B91D9A5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Bird BlueWing_w_tag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52400"/>
            <a:ext cx="1633085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CA43D-5956-4A76-9AB9-CF9CBD8A5FDF}" type="datetime1">
              <a:rPr lang="en-US" smtClean="0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©2013  Bird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0863F-7776-4E90-AB18-DCE7E9AEF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0E9052-FB07-4C74-98AE-C8216A28FD0F}" type="datetime1">
              <a:rPr lang="en-US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C2205-C74D-4CCC-9477-DBDEC75A2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455DE0-00DE-4C9F-95B9-7410F189CD7F}" type="datetime1">
              <a:rPr lang="en-US" smtClean="0"/>
              <a:pPr>
                <a:defRPr/>
              </a:pPr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©2013  Bird Technologies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ED34A4-7EA2-4EAA-9536-A9D3B37364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76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7772400" cy="3124199"/>
          </a:xfrm>
        </p:spPr>
        <p:txBody>
          <a:bodyPr/>
          <a:lstStyle/>
          <a:p>
            <a:r>
              <a:rPr lang="en-US" sz="2400" dirty="0"/>
              <a:t>VPM3 Virtual Power Meter for Windows™</a:t>
            </a:r>
            <a:br>
              <a:rPr lang="en-US" sz="2400" dirty="0"/>
            </a:br>
            <a:r>
              <a:rPr lang="en-US" sz="2400" dirty="0"/>
              <a:t>Bird RF Meter Android App</a:t>
            </a:r>
            <a:br>
              <a:rPr lang="en-US" sz="2400" dirty="0"/>
            </a:br>
            <a:br>
              <a:rPr lang="en-US" sz="2400" dirty="0"/>
            </a:br>
            <a:r>
              <a:rPr lang="en-US" dirty="0"/>
              <a:t>Mike Gathergood</a:t>
            </a:r>
            <a:br>
              <a:rPr lang="en-US" dirty="0"/>
            </a:br>
            <a:r>
              <a:rPr lang="en-US" dirty="0"/>
              <a:t>Bird Technologies, EMEA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+44 7557 368490</a:t>
            </a:r>
            <a:br>
              <a:rPr lang="en-US" sz="1400" dirty="0"/>
            </a:br>
            <a:r>
              <a:rPr lang="en-US" sz="1400" dirty="0"/>
              <a:t>mgathergood@birdrf.com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July 2020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VPM3 and Bird RF Meter App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971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GB" sz="220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8B5DAF-D4BF-4C87-9F25-7C7F48CAF7DB}"/>
              </a:ext>
            </a:extLst>
          </p:cNvPr>
          <p:cNvSpPr txBox="1">
            <a:spLocks/>
          </p:cNvSpPr>
          <p:nvPr/>
        </p:nvSpPr>
        <p:spPr>
          <a:xfrm>
            <a:off x="457200" y="1371599"/>
            <a:ext cx="8534400" cy="474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Bird’s VPM3 software allows a Windows™ computer to work as a precision RF power meter in conjunction with any of the following RF sensors. The Bird RF Meter App affords an Android phone or tablet the same capability: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endParaRPr lang="en-GB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501x Wideband Power Sensors, including 5012D, 5016D, 5017D, 5018D and 5019D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7020 Basic Power Sensor family, including 7020-1-010101 and 7020-1-030301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dirty="0"/>
              <a:t>5010B (RS-232) and 5014 (USB) Directional RF Power Sensor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VPM3 and Bird RF Meter App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b="1" dirty="0"/>
              <a:t>VPM3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Multiple display functions; digital, analogue or time domain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Can handle up to 50 sensors simultaneously (subject to connectivity of host computer)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Displays following functions (subject to sensor capabilities); VSWR, Peak Power, True Average Power, Burst Power, Crest Factor, CCDF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Data logging with playback of saved files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Free of charge from Bird website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E6CEF-B46B-4866-A915-2E283A4F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79357"/>
            <a:ext cx="2724011" cy="152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EBAB9-3EF7-4891-A710-AF535B258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69" y="3876816"/>
            <a:ext cx="2724815" cy="1528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2AEBDC-C262-41FD-8C7E-E0DB364E6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342" y="3879357"/>
            <a:ext cx="2724815" cy="15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9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VPM3 and Bird RF Meter App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E0C4BE-2FC0-4E5B-A92D-5819FD6B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51054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b="1" dirty="0"/>
              <a:t>Bird RF Meter App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Displays following functions (subject to sensor capabilities); VSWR, Peak Power, True Average Power, Burst Power, Crest Factor, CCDF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Hardware must support On-The-Go host functionality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Free of charge from Google play store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Pre-loaded on </a:t>
            </a:r>
            <a:r>
              <a:rPr lang="en-GB" sz="2200" dirty="0" err="1"/>
              <a:t>SiteHawk</a:t>
            </a:r>
            <a:r>
              <a:rPr lang="en-GB" sz="2200" dirty="0"/>
              <a:t> and </a:t>
            </a:r>
            <a:r>
              <a:rPr lang="en-GB" sz="2200" dirty="0" err="1"/>
              <a:t>SignalHawk</a:t>
            </a:r>
            <a:endParaRPr lang="en-GB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F4A9BB5-AD16-4E51-8CA6-67F4032E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76818"/>
            <a:ext cx="3178577" cy="35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78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VPM3 and Bird RF Meter App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599"/>
            <a:ext cx="8305800" cy="57308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b="1" dirty="0"/>
              <a:t>Wideband Power Sensor Family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Measures True Average Power, Peak Power, Burst Power, Duty Cycle, VSWR, Return Loss, Reflection Coefficient, Crest Factor and CCDF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Works with 5000-XT Digital RF Power Meter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Also works with VPM3 Windows™ software and Bird RF Meter Android App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4% accuracy for average forward power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5012D, 0.35-4GHz, 150mW-150W, 400W peak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5016D, 0.35-4GHz, 25mW-25W, 60W peak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5017D, 25-1000MHz, 500mW-500W, 1.3kW peak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5019D, 25-1000MHz, 100mW-100W, 260W peak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5017D-AV is a special version for Avionics</a:t>
            </a:r>
          </a:p>
          <a:p>
            <a:pPr marL="0" indent="0">
              <a:spcBef>
                <a:spcPts val="0"/>
              </a:spcBef>
            </a:pPr>
            <a:r>
              <a:rPr lang="en-GB" sz="2200" dirty="0"/>
              <a:t>      applications, covering 100MHz to 1.3GHz,</a:t>
            </a:r>
          </a:p>
          <a:p>
            <a:pPr marL="0" indent="0">
              <a:spcBef>
                <a:spcPts val="0"/>
              </a:spcBef>
            </a:pPr>
            <a:r>
              <a:rPr lang="en-GB" sz="2200" dirty="0"/>
              <a:t>      which includes VOR, Ground-to-Air, TACAN</a:t>
            </a:r>
          </a:p>
          <a:p>
            <a:pPr marL="0" indent="0">
              <a:spcBef>
                <a:spcPts val="0"/>
              </a:spcBef>
            </a:pPr>
            <a:r>
              <a:rPr lang="en-GB" sz="2200" dirty="0"/>
              <a:t>      and DME frequencies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19815-5798-4B46-AD8E-E0E31696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66" y="4191000"/>
            <a:ext cx="2420459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9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0885F-48B4-4DDC-9ED8-6D2CCF291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607585"/>
            <a:ext cx="3337227" cy="1748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VPM3 and Bird RF Meter App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b="1" dirty="0"/>
              <a:t>Basic Power Sensor Family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Measures True Average Power and VSWR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Works with 5000-XT Digital RF Power Meter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Also works with VPM3 Windows™ software and Bird RF Meter Android App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4% accuracy for average forward power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7020-1-010101, 0.35-4GHz, 150mW-150W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7020-1-030301, 25-1000MHz, 500mW-500W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2932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3411B-BDF0-4C34-9DA9-88E9FF2C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63710"/>
            <a:ext cx="3819023" cy="281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VPM3 and Bird RF Meter App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457907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sz="2200" b="1" dirty="0"/>
              <a:t>5014 Directional Power Sensor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Measures True Average Power, Peak Power and VSWR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Works with 5000-XT Digital RF Power Meter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Also works with VPM3 Windows™ software and Bird RF Meter App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Interchangeable (QC) RF Connectors, includes N, BNC, TNC, UHF, SMA, 7/16mm DIN, etc…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Use DPM elements for True Average Power with 5% accuracy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Use Model 43 elements for Average (5% FSD) or Peak Power (8% FSD)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Full list of elements on Bird website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9469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VPM3 and Bird RF Meter App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17119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5014 RF Connectors</a:t>
            </a:r>
            <a:endParaRPr lang="en-US" sz="2200" b="1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Supplied with N female connectors by default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Connectors can be changed in seconds with just a screwdriver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GB" sz="2200" dirty="0"/>
              <a:t>Full list may be found on Bird website, www.birdrf.com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E047C-3212-4AAE-A419-6DD056DF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77" y="2652712"/>
            <a:ext cx="8534400" cy="24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5906"/>
      </p:ext>
    </p:extLst>
  </p:cSld>
  <p:clrMapOvr>
    <a:masterClrMapping/>
  </p:clrMapOvr>
</p:sld>
</file>

<file path=ppt/theme/theme1.xml><?xml version="1.0" encoding="utf-8"?>
<a:theme xmlns:a="http://schemas.openxmlformats.org/drawingml/2006/main" name="BIR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BIRD template</Template>
  <TotalTime>20658</TotalTime>
  <Words>536</Words>
  <Application>Microsoft Office PowerPoint</Application>
  <PresentationFormat>On-screen Show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BIRD template</vt:lpstr>
      <vt:lpstr>VPM3 Virtual Power Meter for Windows™ Bird RF Meter Android App  Mike Gathergood Bird Technologies, EMEA  +44 7557 368490 mgathergood@birdrf.com  July 2020</vt:lpstr>
      <vt:lpstr>VPM3 and Bird RF Meter App</vt:lpstr>
      <vt:lpstr>VPM3 and Bird RF Meter App</vt:lpstr>
      <vt:lpstr>VPM3 and Bird RF Meter App</vt:lpstr>
      <vt:lpstr>VPM3 and Bird RF Meter App</vt:lpstr>
      <vt:lpstr>VPM3 and Bird RF Meter App</vt:lpstr>
      <vt:lpstr>VPM3 and Bird RF Meter App</vt:lpstr>
      <vt:lpstr>VPM3 and Bird RF Meter App</vt:lpstr>
    </vt:vector>
  </TitlesOfParts>
  <Company>BTG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Bird Technologies</dc:title>
  <dc:creator>bbates</dc:creator>
  <cp:lastModifiedBy>Mike Gathergood</cp:lastModifiedBy>
  <cp:revision>700</cp:revision>
  <dcterms:created xsi:type="dcterms:W3CDTF">2013-01-11T13:15:13Z</dcterms:created>
  <dcterms:modified xsi:type="dcterms:W3CDTF">2020-07-15T09:13:16Z</dcterms:modified>
</cp:coreProperties>
</file>